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1791" r:id="rId2"/>
    <p:sldId id="769" r:id="rId3"/>
    <p:sldId id="2147469312" r:id="rId4"/>
    <p:sldId id="1793" r:id="rId5"/>
    <p:sldId id="781" r:id="rId6"/>
    <p:sldId id="1068" r:id="rId7"/>
    <p:sldId id="2147469299" r:id="rId8"/>
    <p:sldId id="2147469324" r:id="rId9"/>
    <p:sldId id="2147469326" r:id="rId10"/>
    <p:sldId id="2147469320" r:id="rId11"/>
    <p:sldId id="2147469311" r:id="rId12"/>
    <p:sldId id="2147469316" r:id="rId13"/>
    <p:sldId id="2147469317" r:id="rId14"/>
    <p:sldId id="2147469318" r:id="rId15"/>
    <p:sldId id="719" r:id="rId16"/>
    <p:sldId id="2147469319" r:id="rId17"/>
    <p:sldId id="256" r:id="rId18"/>
    <p:sldId id="1792" r:id="rId19"/>
    <p:sldId id="281" r:id="rId20"/>
    <p:sldId id="2147469321" r:id="rId21"/>
    <p:sldId id="2147469313" r:id="rId22"/>
    <p:sldId id="2147469315" r:id="rId23"/>
    <p:sldId id="2147469314" r:id="rId24"/>
    <p:sldId id="1060" r:id="rId25"/>
    <p:sldId id="1127" r:id="rId26"/>
    <p:sldId id="17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8340E3-FC55-436A-951B-90CCD87CD2E1}">
          <p14:sldIdLst>
            <p14:sldId id="1791"/>
            <p14:sldId id="769"/>
            <p14:sldId id="2147469312"/>
            <p14:sldId id="1793"/>
            <p14:sldId id="781"/>
            <p14:sldId id="1068"/>
            <p14:sldId id="2147469299"/>
            <p14:sldId id="2147469324"/>
            <p14:sldId id="2147469326"/>
            <p14:sldId id="2147469320"/>
            <p14:sldId id="2147469311"/>
            <p14:sldId id="2147469316"/>
            <p14:sldId id="2147469317"/>
            <p14:sldId id="2147469318"/>
            <p14:sldId id="719"/>
            <p14:sldId id="2147469319"/>
          </p14:sldIdLst>
        </p14:section>
        <p14:section name="Graveyard" id="{186BCF48-8AC8-472B-82C3-A910F94030FA}">
          <p14:sldIdLst>
            <p14:sldId id="256"/>
            <p14:sldId id="1792"/>
            <p14:sldId id="281"/>
            <p14:sldId id="2147469321"/>
            <p14:sldId id="2147469313"/>
            <p14:sldId id="2147469315"/>
            <p14:sldId id="2147469314"/>
            <p14:sldId id="1060"/>
            <p14:sldId id="1127"/>
            <p14:sldId id="17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BC25"/>
    <a:srgbClr val="62B5E5"/>
    <a:srgbClr val="046A38"/>
    <a:srgbClr val="F4F8FB"/>
    <a:srgbClr val="0097A9"/>
    <a:srgbClr val="3B3C3E"/>
    <a:srgbClr val="009A44"/>
    <a:srgbClr val="00A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9E9732-9758-4409-8831-88D9D421F674}" v="57" dt="2023-04-07T17:46:5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89614" autoAdjust="0"/>
  </p:normalViewPr>
  <p:slideViewPr>
    <p:cSldViewPr snapToGrid="0">
      <p:cViewPr>
        <p:scale>
          <a:sx n="66" d="100"/>
          <a:sy n="66" d="100"/>
        </p:scale>
        <p:origin x="1085"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lante, Alec" userId="276cbca7-68f3-40b2-b86a-b5b86b27e87e" providerId="ADAL" clId="{F09E9732-9758-4409-8831-88D9D421F674}"/>
    <pc:docChg chg="undo redo custSel addSld delSld modSld sldOrd modSection">
      <pc:chgData name="Plante, Alec" userId="276cbca7-68f3-40b2-b86a-b5b86b27e87e" providerId="ADAL" clId="{F09E9732-9758-4409-8831-88D9D421F674}" dt="2023-04-07T17:47:02.971" v="8279"/>
      <pc:docMkLst>
        <pc:docMk/>
      </pc:docMkLst>
      <pc:sldChg chg="ord">
        <pc:chgData name="Plante, Alec" userId="276cbca7-68f3-40b2-b86a-b5b86b27e87e" providerId="ADAL" clId="{F09E9732-9758-4409-8831-88D9D421F674}" dt="2023-03-31T12:29:12.018" v="332"/>
        <pc:sldMkLst>
          <pc:docMk/>
          <pc:sldMk cId="3385136889" sldId="281"/>
        </pc:sldMkLst>
      </pc:sldChg>
      <pc:sldChg chg="addSp delSp modSp add mod modTransition modNotesTx">
        <pc:chgData name="Plante, Alec" userId="276cbca7-68f3-40b2-b86a-b5b86b27e87e" providerId="ADAL" clId="{F09E9732-9758-4409-8831-88D9D421F674}" dt="2023-04-07T17:46:50.508" v="8277"/>
        <pc:sldMkLst>
          <pc:docMk/>
          <pc:sldMk cId="3801425194" sldId="719"/>
        </pc:sldMkLst>
        <pc:spChg chg="add del mod">
          <ac:chgData name="Plante, Alec" userId="276cbca7-68f3-40b2-b86a-b5b86b27e87e" providerId="ADAL" clId="{F09E9732-9758-4409-8831-88D9D421F674}" dt="2023-03-31T14:34:59.961" v="4457" actId="478"/>
          <ac:spMkLst>
            <pc:docMk/>
            <pc:sldMk cId="3801425194" sldId="719"/>
            <ac:spMk id="3" creationId="{4503B292-06E8-4191-AA38-AE2AD1DAA218}"/>
          </ac:spMkLst>
        </pc:spChg>
        <pc:spChg chg="del">
          <ac:chgData name="Plante, Alec" userId="276cbca7-68f3-40b2-b86a-b5b86b27e87e" providerId="ADAL" clId="{F09E9732-9758-4409-8831-88D9D421F674}" dt="2023-03-31T14:34:57.755" v="4456" actId="478"/>
          <ac:spMkLst>
            <pc:docMk/>
            <pc:sldMk cId="3801425194" sldId="719"/>
            <ac:spMk id="9" creationId="{00000000-0000-0000-0000-000000000000}"/>
          </ac:spMkLst>
        </pc:spChg>
        <pc:spChg chg="add del mod">
          <ac:chgData name="Plante, Alec" userId="276cbca7-68f3-40b2-b86a-b5b86b27e87e" providerId="ADAL" clId="{F09E9732-9758-4409-8831-88D9D421F674}" dt="2023-04-07T14:26:41.247" v="7548"/>
          <ac:spMkLst>
            <pc:docMk/>
            <pc:sldMk cId="3801425194" sldId="719"/>
            <ac:spMk id="31" creationId="{4E4902F0-A4DC-4B85-85E7-028571BFECF1}"/>
          </ac:spMkLst>
        </pc:spChg>
        <pc:spChg chg="add del mod">
          <ac:chgData name="Plante, Alec" userId="276cbca7-68f3-40b2-b86a-b5b86b27e87e" providerId="ADAL" clId="{F09E9732-9758-4409-8831-88D9D421F674}" dt="2023-04-07T14:26:38.438" v="7545"/>
          <ac:spMkLst>
            <pc:docMk/>
            <pc:sldMk cId="3801425194" sldId="719"/>
            <ac:spMk id="32" creationId="{7DDC69BD-8E48-43A0-BBD5-91B151F60F12}"/>
          </ac:spMkLst>
        </pc:spChg>
        <pc:spChg chg="add mod">
          <ac:chgData name="Plante, Alec" userId="276cbca7-68f3-40b2-b86a-b5b86b27e87e" providerId="ADAL" clId="{F09E9732-9758-4409-8831-88D9D421F674}" dt="2023-04-07T17:44:00.478" v="8275" actId="20577"/>
          <ac:spMkLst>
            <pc:docMk/>
            <pc:sldMk cId="3801425194" sldId="719"/>
            <ac:spMk id="33" creationId="{5594FE8C-C6D4-4968-9B9A-5CCDD645BB9E}"/>
          </ac:spMkLst>
        </pc:spChg>
        <pc:spChg chg="add mod">
          <ac:chgData name="Plante, Alec" userId="276cbca7-68f3-40b2-b86a-b5b86b27e87e" providerId="ADAL" clId="{F09E9732-9758-4409-8831-88D9D421F674}" dt="2023-04-07T16:56:03.788" v="8206" actId="20577"/>
          <ac:spMkLst>
            <pc:docMk/>
            <pc:sldMk cId="3801425194" sldId="719"/>
            <ac:spMk id="34" creationId="{DE0B7344-20EB-4CEE-AF13-128A5F9C3861}"/>
          </ac:spMkLst>
        </pc:spChg>
        <pc:spChg chg="add del mod">
          <ac:chgData name="Plante, Alec" userId="276cbca7-68f3-40b2-b86a-b5b86b27e87e" providerId="ADAL" clId="{F09E9732-9758-4409-8831-88D9D421F674}" dt="2023-04-07T14:27:11.612" v="7557"/>
          <ac:spMkLst>
            <pc:docMk/>
            <pc:sldMk cId="3801425194" sldId="719"/>
            <ac:spMk id="35" creationId="{6106E296-9333-4DF2-B3BA-EBD3B70EB2E6}"/>
          </ac:spMkLst>
        </pc:spChg>
        <pc:spChg chg="add mod">
          <ac:chgData name="Plante, Alec" userId="276cbca7-68f3-40b2-b86a-b5b86b27e87e" providerId="ADAL" clId="{F09E9732-9758-4409-8831-88D9D421F674}" dt="2023-04-07T16:55:59.373" v="8204" actId="313"/>
          <ac:spMkLst>
            <pc:docMk/>
            <pc:sldMk cId="3801425194" sldId="719"/>
            <ac:spMk id="36" creationId="{AC527C16-493B-43AB-AC65-CA42C8765828}"/>
          </ac:spMkLst>
        </pc:spChg>
        <pc:spChg chg="mod">
          <ac:chgData name="Plante, Alec" userId="276cbca7-68f3-40b2-b86a-b5b86b27e87e" providerId="ADAL" clId="{F09E9732-9758-4409-8831-88D9D421F674}" dt="2023-04-07T14:27:56.352" v="7570" actId="1076"/>
          <ac:spMkLst>
            <pc:docMk/>
            <pc:sldMk cId="3801425194" sldId="719"/>
            <ac:spMk id="133" creationId="{00000000-0000-0000-0000-000000000000}"/>
          </ac:spMkLst>
        </pc:spChg>
        <pc:spChg chg="mod">
          <ac:chgData name="Plante, Alec" userId="276cbca7-68f3-40b2-b86a-b5b86b27e87e" providerId="ADAL" clId="{F09E9732-9758-4409-8831-88D9D421F674}" dt="2023-04-07T16:56:18.487" v="8208" actId="1076"/>
          <ac:spMkLst>
            <pc:docMk/>
            <pc:sldMk cId="3801425194" sldId="719"/>
            <ac:spMk id="137" creationId="{00000000-0000-0000-0000-000000000000}"/>
          </ac:spMkLst>
        </pc:spChg>
        <pc:spChg chg="mod">
          <ac:chgData name="Plante, Alec" userId="276cbca7-68f3-40b2-b86a-b5b86b27e87e" providerId="ADAL" clId="{F09E9732-9758-4409-8831-88D9D421F674}" dt="2023-04-07T16:53:26.129" v="7929" actId="20577"/>
          <ac:spMkLst>
            <pc:docMk/>
            <pc:sldMk cId="3801425194" sldId="719"/>
            <ac:spMk id="147" creationId="{00000000-0000-0000-0000-000000000000}"/>
          </ac:spMkLst>
        </pc:spChg>
        <pc:spChg chg="mod">
          <ac:chgData name="Plante, Alec" userId="276cbca7-68f3-40b2-b86a-b5b86b27e87e" providerId="ADAL" clId="{F09E9732-9758-4409-8831-88D9D421F674}" dt="2023-04-07T16:53:41.503" v="7930" actId="20577"/>
          <ac:spMkLst>
            <pc:docMk/>
            <pc:sldMk cId="3801425194" sldId="719"/>
            <ac:spMk id="148" creationId="{00000000-0000-0000-0000-000000000000}"/>
          </ac:spMkLst>
        </pc:spChg>
        <pc:spChg chg="del mod">
          <ac:chgData name="Plante, Alec" userId="276cbca7-68f3-40b2-b86a-b5b86b27e87e" providerId="ADAL" clId="{F09E9732-9758-4409-8831-88D9D421F674}" dt="2023-04-07T14:28:12.742" v="7574" actId="478"/>
          <ac:spMkLst>
            <pc:docMk/>
            <pc:sldMk cId="3801425194" sldId="719"/>
            <ac:spMk id="149" creationId="{00000000-0000-0000-0000-000000000000}"/>
          </ac:spMkLst>
        </pc:spChg>
        <pc:spChg chg="del mod">
          <ac:chgData name="Plante, Alec" userId="276cbca7-68f3-40b2-b86a-b5b86b27e87e" providerId="ADAL" clId="{F09E9732-9758-4409-8831-88D9D421F674}" dt="2023-04-07T14:28:44.666" v="7578" actId="478"/>
          <ac:spMkLst>
            <pc:docMk/>
            <pc:sldMk cId="3801425194" sldId="719"/>
            <ac:spMk id="150" creationId="{00000000-0000-0000-0000-000000000000}"/>
          </ac:spMkLst>
        </pc:spChg>
        <pc:spChg chg="del mod">
          <ac:chgData name="Plante, Alec" userId="276cbca7-68f3-40b2-b86a-b5b86b27e87e" providerId="ADAL" clId="{F09E9732-9758-4409-8831-88D9D421F674}" dt="2023-04-07T14:28:57.875" v="7580" actId="478"/>
          <ac:spMkLst>
            <pc:docMk/>
            <pc:sldMk cId="3801425194" sldId="719"/>
            <ac:spMk id="151" creationId="{00000000-0000-0000-0000-000000000000}"/>
          </ac:spMkLst>
        </pc:spChg>
        <pc:spChg chg="mod">
          <ac:chgData name="Plante, Alec" userId="276cbca7-68f3-40b2-b86a-b5b86b27e87e" providerId="ADAL" clId="{F09E9732-9758-4409-8831-88D9D421F674}" dt="2023-03-31T14:35:03.796" v="4460" actId="403"/>
          <ac:spMkLst>
            <pc:docMk/>
            <pc:sldMk cId="3801425194" sldId="719"/>
            <ac:spMk id="371719" creationId="{00000000-0000-0000-0000-000000000000}"/>
          </ac:spMkLst>
        </pc:spChg>
      </pc:sldChg>
      <pc:sldChg chg="modSp mod ord modTransition">
        <pc:chgData name="Plante, Alec" userId="276cbca7-68f3-40b2-b86a-b5b86b27e87e" providerId="ADAL" clId="{F09E9732-9758-4409-8831-88D9D421F674}" dt="2023-04-07T17:46:50.508" v="8277"/>
        <pc:sldMkLst>
          <pc:docMk/>
          <pc:sldMk cId="599070970" sldId="769"/>
        </pc:sldMkLst>
        <pc:spChg chg="mod">
          <ac:chgData name="Plante, Alec" userId="276cbca7-68f3-40b2-b86a-b5b86b27e87e" providerId="ADAL" clId="{F09E9732-9758-4409-8831-88D9D421F674}" dt="2023-03-31T12:43:20.576" v="437" actId="120"/>
          <ac:spMkLst>
            <pc:docMk/>
            <pc:sldMk cId="599070970" sldId="769"/>
            <ac:spMk id="2" creationId="{9CDF1F80-B95E-2D49-8684-0713E092E188}"/>
          </ac:spMkLst>
        </pc:spChg>
      </pc:sldChg>
      <pc:sldChg chg="addSp delSp modSp mod modTransition modNotesTx">
        <pc:chgData name="Plante, Alec" userId="276cbca7-68f3-40b2-b86a-b5b86b27e87e" providerId="ADAL" clId="{F09E9732-9758-4409-8831-88D9D421F674}" dt="2023-04-07T17:46:50.508" v="8277"/>
        <pc:sldMkLst>
          <pc:docMk/>
          <pc:sldMk cId="1952797420" sldId="781"/>
        </pc:sldMkLst>
        <pc:spChg chg="add mod ord">
          <ac:chgData name="Plante, Alec" userId="276cbca7-68f3-40b2-b86a-b5b86b27e87e" providerId="ADAL" clId="{F09E9732-9758-4409-8831-88D9D421F674}" dt="2023-03-31T12:32:55.650" v="368"/>
          <ac:spMkLst>
            <pc:docMk/>
            <pc:sldMk cId="1952797420" sldId="781"/>
            <ac:spMk id="2" creationId="{84185410-AAD6-4EB6-9CB8-1A45492CDC25}"/>
          </ac:spMkLst>
        </pc:spChg>
        <pc:spChg chg="mod">
          <ac:chgData name="Plante, Alec" userId="276cbca7-68f3-40b2-b86a-b5b86b27e87e" providerId="ADAL" clId="{F09E9732-9758-4409-8831-88D9D421F674}" dt="2023-03-31T12:29:29.422" v="338" actId="20577"/>
          <ac:spMkLst>
            <pc:docMk/>
            <pc:sldMk cId="1952797420" sldId="781"/>
            <ac:spMk id="3" creationId="{8D62DCEF-3D8C-4E29-8B65-84F7EBF133D8}"/>
          </ac:spMkLst>
        </pc:spChg>
        <pc:spChg chg="add mod">
          <ac:chgData name="Plante, Alec" userId="276cbca7-68f3-40b2-b86a-b5b86b27e87e" providerId="ADAL" clId="{F09E9732-9758-4409-8831-88D9D421F674}" dt="2023-03-31T12:59:44.515" v="1435" actId="20577"/>
          <ac:spMkLst>
            <pc:docMk/>
            <pc:sldMk cId="1952797420" sldId="781"/>
            <ac:spMk id="5" creationId="{96C1B958-38B1-4224-A349-1C08205F4820}"/>
          </ac:spMkLst>
        </pc:spChg>
        <pc:spChg chg="mod">
          <ac:chgData name="Plante, Alec" userId="276cbca7-68f3-40b2-b86a-b5b86b27e87e" providerId="ADAL" clId="{F09E9732-9758-4409-8831-88D9D421F674}" dt="2023-03-31T12:33:09.576" v="372" actId="20577"/>
          <ac:spMkLst>
            <pc:docMk/>
            <pc:sldMk cId="1952797420" sldId="781"/>
            <ac:spMk id="17" creationId="{E8687110-9F68-4F94-9FCA-5E4B7C5AC2E6}"/>
          </ac:spMkLst>
        </pc:spChg>
        <pc:spChg chg="add mod ord">
          <ac:chgData name="Plante, Alec" userId="276cbca7-68f3-40b2-b86a-b5b86b27e87e" providerId="ADAL" clId="{F09E9732-9758-4409-8831-88D9D421F674}" dt="2023-03-31T12:32:06.079" v="356" actId="207"/>
          <ac:spMkLst>
            <pc:docMk/>
            <pc:sldMk cId="1952797420" sldId="781"/>
            <ac:spMk id="20" creationId="{98F4ABF9-A2A5-41E9-BF12-9DD56D3342BD}"/>
          </ac:spMkLst>
        </pc:spChg>
        <pc:spChg chg="add mod ord">
          <ac:chgData name="Plante, Alec" userId="276cbca7-68f3-40b2-b86a-b5b86b27e87e" providerId="ADAL" clId="{F09E9732-9758-4409-8831-88D9D421F674}" dt="2023-03-31T12:32:28.600" v="360" actId="207"/>
          <ac:spMkLst>
            <pc:docMk/>
            <pc:sldMk cId="1952797420" sldId="781"/>
            <ac:spMk id="21" creationId="{0928129B-3405-4099-9BA8-8595ED4F034A}"/>
          </ac:spMkLst>
        </pc:spChg>
        <pc:spChg chg="add mod">
          <ac:chgData name="Plante, Alec" userId="276cbca7-68f3-40b2-b86a-b5b86b27e87e" providerId="ADAL" clId="{F09E9732-9758-4409-8831-88D9D421F674}" dt="2023-03-31T12:35:01.199" v="408" actId="113"/>
          <ac:spMkLst>
            <pc:docMk/>
            <pc:sldMk cId="1952797420" sldId="781"/>
            <ac:spMk id="23" creationId="{65DD803C-4A01-41CB-BAF9-55D0E98030C6}"/>
          </ac:spMkLst>
        </pc:spChg>
        <pc:spChg chg="add mod">
          <ac:chgData name="Plante, Alec" userId="276cbca7-68f3-40b2-b86a-b5b86b27e87e" providerId="ADAL" clId="{F09E9732-9758-4409-8831-88D9D421F674}" dt="2023-03-31T12:36:01.149" v="421" actId="113"/>
          <ac:spMkLst>
            <pc:docMk/>
            <pc:sldMk cId="1952797420" sldId="781"/>
            <ac:spMk id="24" creationId="{CA1FDBDF-3D98-4C2D-AE11-B15F004600BF}"/>
          </ac:spMkLst>
        </pc:spChg>
        <pc:spChg chg="add del">
          <ac:chgData name="Plante, Alec" userId="276cbca7-68f3-40b2-b86a-b5b86b27e87e" providerId="ADAL" clId="{F09E9732-9758-4409-8831-88D9D421F674}" dt="2023-03-31T12:33:16.013" v="373" actId="478"/>
          <ac:spMkLst>
            <pc:docMk/>
            <pc:sldMk cId="1952797420" sldId="781"/>
            <ac:spMk id="29" creationId="{07F5D8AC-4449-4BB8-BFF0-9C9F859C1170}"/>
          </ac:spMkLst>
        </pc:spChg>
        <pc:spChg chg="mod">
          <ac:chgData name="Plante, Alec" userId="276cbca7-68f3-40b2-b86a-b5b86b27e87e" providerId="ADAL" clId="{F09E9732-9758-4409-8831-88D9D421F674}" dt="2023-03-31T12:34:30.517" v="399" actId="20577"/>
          <ac:spMkLst>
            <pc:docMk/>
            <pc:sldMk cId="1952797420" sldId="781"/>
            <ac:spMk id="33" creationId="{0A7EE1CD-19E7-449D-BFAB-05DDF9EE5831}"/>
          </ac:spMkLst>
        </pc:spChg>
        <pc:spChg chg="mod">
          <ac:chgData name="Plante, Alec" userId="276cbca7-68f3-40b2-b86a-b5b86b27e87e" providerId="ADAL" clId="{F09E9732-9758-4409-8831-88D9D421F674}" dt="2023-03-31T12:35:20.005" v="412" actId="20577"/>
          <ac:spMkLst>
            <pc:docMk/>
            <pc:sldMk cId="1952797420" sldId="781"/>
            <ac:spMk id="37" creationId="{87774C8B-E0A8-48D8-9793-AA762ACDF4CB}"/>
          </ac:spMkLst>
        </pc:spChg>
        <pc:spChg chg="del">
          <ac:chgData name="Plante, Alec" userId="276cbca7-68f3-40b2-b86a-b5b86b27e87e" providerId="ADAL" clId="{F09E9732-9758-4409-8831-88D9D421F674}" dt="2023-03-31T12:34:28.276" v="398" actId="478"/>
          <ac:spMkLst>
            <pc:docMk/>
            <pc:sldMk cId="1952797420" sldId="781"/>
            <ac:spMk id="40" creationId="{F7881073-00C2-4475-8CCC-484C80765EE6}"/>
          </ac:spMkLst>
        </pc:spChg>
        <pc:spChg chg="del">
          <ac:chgData name="Plante, Alec" userId="276cbca7-68f3-40b2-b86a-b5b86b27e87e" providerId="ADAL" clId="{F09E9732-9758-4409-8831-88D9D421F674}" dt="2023-03-31T12:35:24.282" v="413" actId="478"/>
          <ac:spMkLst>
            <pc:docMk/>
            <pc:sldMk cId="1952797420" sldId="781"/>
            <ac:spMk id="41" creationId="{E406B972-B89E-4571-91BA-7E0ED2EB5D48}"/>
          </ac:spMkLst>
        </pc:spChg>
        <pc:grpChg chg="mod">
          <ac:chgData name="Plante, Alec" userId="276cbca7-68f3-40b2-b86a-b5b86b27e87e" providerId="ADAL" clId="{F09E9732-9758-4409-8831-88D9D421F674}" dt="2023-03-31T12:33:45.570" v="389" actId="1076"/>
          <ac:grpSpMkLst>
            <pc:docMk/>
            <pc:sldMk cId="1952797420" sldId="781"/>
            <ac:grpSpMk id="4" creationId="{A3FFE1B2-02A7-4CD7-8F86-48AB8C8B044A}"/>
          </ac:grpSpMkLst>
        </pc:grpChg>
      </pc:sldChg>
      <pc:sldChg chg="ord">
        <pc:chgData name="Plante, Alec" userId="276cbca7-68f3-40b2-b86a-b5b86b27e87e" providerId="ADAL" clId="{F09E9732-9758-4409-8831-88D9D421F674}" dt="2023-04-07T15:03:49.590" v="7609"/>
        <pc:sldMkLst>
          <pc:docMk/>
          <pc:sldMk cId="2058852665" sldId="1060"/>
        </pc:sldMkLst>
      </pc:sldChg>
      <pc:sldChg chg="addSp delSp modSp mod modTransition modNotesTx">
        <pc:chgData name="Plante, Alec" userId="276cbca7-68f3-40b2-b86a-b5b86b27e87e" providerId="ADAL" clId="{F09E9732-9758-4409-8831-88D9D421F674}" dt="2023-04-07T17:46:50.508" v="8277"/>
        <pc:sldMkLst>
          <pc:docMk/>
          <pc:sldMk cId="4815121" sldId="1068"/>
        </pc:sldMkLst>
        <pc:spChg chg="add del mod">
          <ac:chgData name="Plante, Alec" userId="276cbca7-68f3-40b2-b86a-b5b86b27e87e" providerId="ADAL" clId="{F09E9732-9758-4409-8831-88D9D421F674}" dt="2023-04-07T14:25:38.570" v="7499" actId="478"/>
          <ac:spMkLst>
            <pc:docMk/>
            <pc:sldMk cId="4815121" sldId="1068"/>
            <ac:spMk id="2" creationId="{ADB3CA75-D736-40AC-85D2-8A27D235C2B1}"/>
          </ac:spMkLst>
        </pc:spChg>
        <pc:spChg chg="mod">
          <ac:chgData name="Plante, Alec" userId="276cbca7-68f3-40b2-b86a-b5b86b27e87e" providerId="ADAL" clId="{F09E9732-9758-4409-8831-88D9D421F674}" dt="2023-03-31T12:48:50.459" v="855" actId="403"/>
          <ac:spMkLst>
            <pc:docMk/>
            <pc:sldMk cId="4815121" sldId="1068"/>
            <ac:spMk id="42" creationId="{B6B04A1A-A033-B94E-BD08-9B6A0DEF1483}"/>
          </ac:spMkLst>
        </pc:spChg>
        <pc:spChg chg="mod">
          <ac:chgData name="Plante, Alec" userId="276cbca7-68f3-40b2-b86a-b5b86b27e87e" providerId="ADAL" clId="{F09E9732-9758-4409-8831-88D9D421F674}" dt="2023-03-31T12:55:04.230" v="1277" actId="20577"/>
          <ac:spMkLst>
            <pc:docMk/>
            <pc:sldMk cId="4815121" sldId="1068"/>
            <ac:spMk id="44" creationId="{F9688608-A743-884A-B42C-25FCA9A3EBA9}"/>
          </ac:spMkLst>
        </pc:spChg>
        <pc:spChg chg="mod">
          <ac:chgData name="Plante, Alec" userId="276cbca7-68f3-40b2-b86a-b5b86b27e87e" providerId="ADAL" clId="{F09E9732-9758-4409-8831-88D9D421F674}" dt="2023-03-31T12:59:17.789" v="1434" actId="20577"/>
          <ac:spMkLst>
            <pc:docMk/>
            <pc:sldMk cId="4815121" sldId="1068"/>
            <ac:spMk id="46" creationId="{331F3DB8-8B5B-FE40-BFFC-3A36952FDED9}"/>
          </ac:spMkLst>
        </pc:spChg>
      </pc:sldChg>
      <pc:sldChg chg="ord">
        <pc:chgData name="Plante, Alec" userId="276cbca7-68f3-40b2-b86a-b5b86b27e87e" providerId="ADAL" clId="{F09E9732-9758-4409-8831-88D9D421F674}" dt="2023-04-07T15:03:49.590" v="7609"/>
        <pc:sldMkLst>
          <pc:docMk/>
          <pc:sldMk cId="716601647" sldId="1127"/>
        </pc:sldMkLst>
      </pc:sldChg>
      <pc:sldChg chg="modSp mod modTransition">
        <pc:chgData name="Plante, Alec" userId="276cbca7-68f3-40b2-b86a-b5b86b27e87e" providerId="ADAL" clId="{F09E9732-9758-4409-8831-88D9D421F674}" dt="2023-04-07T17:46:50.508" v="8277"/>
        <pc:sldMkLst>
          <pc:docMk/>
          <pc:sldMk cId="842082594" sldId="1791"/>
        </pc:sldMkLst>
        <pc:spChg chg="mod">
          <ac:chgData name="Plante, Alec" userId="276cbca7-68f3-40b2-b86a-b5b86b27e87e" providerId="ADAL" clId="{F09E9732-9758-4409-8831-88D9D421F674}" dt="2023-03-31T12:20:27.623" v="0" actId="5793"/>
          <ac:spMkLst>
            <pc:docMk/>
            <pc:sldMk cId="842082594" sldId="1791"/>
            <ac:spMk id="5" creationId="{5B17207E-7FD3-4B75-ADFE-CC565F8DB8A1}"/>
          </ac:spMkLst>
        </pc:spChg>
        <pc:spChg chg="mod">
          <ac:chgData name="Plante, Alec" userId="276cbca7-68f3-40b2-b86a-b5b86b27e87e" providerId="ADAL" clId="{F09E9732-9758-4409-8831-88D9D421F674}" dt="2023-03-31T12:20:37.893" v="6" actId="20577"/>
          <ac:spMkLst>
            <pc:docMk/>
            <pc:sldMk cId="842082594" sldId="1791"/>
            <ac:spMk id="12" creationId="{C2F03B24-5911-487D-A541-83315BB92292}"/>
          </ac:spMkLst>
        </pc:spChg>
      </pc:sldChg>
      <pc:sldChg chg="addSp delSp modSp mod modTransition">
        <pc:chgData name="Plante, Alec" userId="276cbca7-68f3-40b2-b86a-b5b86b27e87e" providerId="ADAL" clId="{F09E9732-9758-4409-8831-88D9D421F674}" dt="2023-04-07T17:46:50.508" v="8277"/>
        <pc:sldMkLst>
          <pc:docMk/>
          <pc:sldMk cId="3451393937" sldId="1793"/>
        </pc:sldMkLst>
        <pc:spChg chg="mod">
          <ac:chgData name="Plante, Alec" userId="276cbca7-68f3-40b2-b86a-b5b86b27e87e" providerId="ADAL" clId="{F09E9732-9758-4409-8831-88D9D421F674}" dt="2023-03-31T12:42:42.231" v="435" actId="403"/>
          <ac:spMkLst>
            <pc:docMk/>
            <pc:sldMk cId="3451393937" sldId="1793"/>
            <ac:spMk id="7" creationId="{C5660CD1-46A4-47C4-BA0E-2447CEC15E6F}"/>
          </ac:spMkLst>
        </pc:spChg>
        <pc:spChg chg="mod">
          <ac:chgData name="Plante, Alec" userId="276cbca7-68f3-40b2-b86a-b5b86b27e87e" providerId="ADAL" clId="{F09E9732-9758-4409-8831-88D9D421F674}" dt="2023-03-31T15:57:19.225" v="5675" actId="20577"/>
          <ac:spMkLst>
            <pc:docMk/>
            <pc:sldMk cId="3451393937" sldId="1793"/>
            <ac:spMk id="8" creationId="{FD79D2FE-7446-43AF-83E6-755EBDD1C248}"/>
          </ac:spMkLst>
        </pc:spChg>
        <pc:spChg chg="del mod">
          <ac:chgData name="Plante, Alec" userId="276cbca7-68f3-40b2-b86a-b5b86b27e87e" providerId="ADAL" clId="{F09E9732-9758-4409-8831-88D9D421F674}" dt="2023-03-31T12:26:50.822" v="218" actId="478"/>
          <ac:spMkLst>
            <pc:docMk/>
            <pc:sldMk cId="3451393937" sldId="1793"/>
            <ac:spMk id="9" creationId="{3729CBE2-7629-473A-AF88-96D2F4D3999F}"/>
          </ac:spMkLst>
        </pc:spChg>
        <pc:spChg chg="mod">
          <ac:chgData name="Plante, Alec" userId="276cbca7-68f3-40b2-b86a-b5b86b27e87e" providerId="ADAL" clId="{F09E9732-9758-4409-8831-88D9D421F674}" dt="2023-04-03T16:24:54.403" v="7173" actId="20577"/>
          <ac:spMkLst>
            <pc:docMk/>
            <pc:sldMk cId="3451393937" sldId="1793"/>
            <ac:spMk id="11" creationId="{409C8C15-3604-429F-A54B-6EF867C359E2}"/>
          </ac:spMkLst>
        </pc:spChg>
        <pc:spChg chg="mod">
          <ac:chgData name="Plante, Alec" userId="276cbca7-68f3-40b2-b86a-b5b86b27e87e" providerId="ADAL" clId="{F09E9732-9758-4409-8831-88D9D421F674}" dt="2023-03-31T12:24:57.559" v="125" actId="14100"/>
          <ac:spMkLst>
            <pc:docMk/>
            <pc:sldMk cId="3451393937" sldId="1793"/>
            <ac:spMk id="12" creationId="{75CF4C2F-A917-4FA9-91C8-6017A490EF76}"/>
          </ac:spMkLst>
        </pc:spChg>
        <pc:spChg chg="mod">
          <ac:chgData name="Plante, Alec" userId="276cbca7-68f3-40b2-b86a-b5b86b27e87e" providerId="ADAL" clId="{F09E9732-9758-4409-8831-88D9D421F674}" dt="2023-03-31T12:28:05.862" v="314" actId="571"/>
          <ac:spMkLst>
            <pc:docMk/>
            <pc:sldMk cId="3451393937" sldId="1793"/>
            <ac:spMk id="14" creationId="{87076893-C8CD-4AFE-87F8-EC959B9DF509}"/>
          </ac:spMkLst>
        </pc:spChg>
        <pc:spChg chg="mod">
          <ac:chgData name="Plante, Alec" userId="276cbca7-68f3-40b2-b86a-b5b86b27e87e" providerId="ADAL" clId="{F09E9732-9758-4409-8831-88D9D421F674}" dt="2023-03-31T12:28:05.862" v="314" actId="571"/>
          <ac:spMkLst>
            <pc:docMk/>
            <pc:sldMk cId="3451393937" sldId="1793"/>
            <ac:spMk id="15" creationId="{0155671E-938E-408C-80E6-0DE2E57A8ED4}"/>
          </ac:spMkLst>
        </pc:spChg>
        <pc:spChg chg="mod">
          <ac:chgData name="Plante, Alec" userId="276cbca7-68f3-40b2-b86a-b5b86b27e87e" providerId="ADAL" clId="{F09E9732-9758-4409-8831-88D9D421F674}" dt="2023-03-31T14:38:32.631" v="4709" actId="20577"/>
          <ac:spMkLst>
            <pc:docMk/>
            <pc:sldMk cId="3451393937" sldId="1793"/>
            <ac:spMk id="17" creationId="{B2DEB82E-3236-405A-8410-18FDE8D263A4}"/>
          </ac:spMkLst>
        </pc:spChg>
        <pc:spChg chg="mod">
          <ac:chgData name="Plante, Alec" userId="276cbca7-68f3-40b2-b86a-b5b86b27e87e" providerId="ADAL" clId="{F09E9732-9758-4409-8831-88D9D421F674}" dt="2023-03-31T14:37:07.176" v="4555" actId="20577"/>
          <ac:spMkLst>
            <pc:docMk/>
            <pc:sldMk cId="3451393937" sldId="1793"/>
            <ac:spMk id="18" creationId="{18FE9CF7-C45D-44E9-9869-A35BBB186910}"/>
          </ac:spMkLst>
        </pc:spChg>
        <pc:grpChg chg="add mod">
          <ac:chgData name="Plante, Alec" userId="276cbca7-68f3-40b2-b86a-b5b86b27e87e" providerId="ADAL" clId="{F09E9732-9758-4409-8831-88D9D421F674}" dt="2023-03-31T14:38:13.414" v="4679" actId="14100"/>
          <ac:grpSpMkLst>
            <pc:docMk/>
            <pc:sldMk cId="3451393937" sldId="1793"/>
            <ac:grpSpMk id="10" creationId="{17DC77D7-EBC0-4B23-98CC-FBB0BC3474A2}"/>
          </ac:grpSpMkLst>
        </pc:grpChg>
        <pc:grpChg chg="add del mod">
          <ac:chgData name="Plante, Alec" userId="276cbca7-68f3-40b2-b86a-b5b86b27e87e" providerId="ADAL" clId="{F09E9732-9758-4409-8831-88D9D421F674}" dt="2023-03-31T12:28:14.089" v="316" actId="478"/>
          <ac:grpSpMkLst>
            <pc:docMk/>
            <pc:sldMk cId="3451393937" sldId="1793"/>
            <ac:grpSpMk id="13" creationId="{E7060F12-0777-42F8-828D-2DD9129079D5}"/>
          </ac:grpSpMkLst>
        </pc:grpChg>
        <pc:grpChg chg="add mod">
          <ac:chgData name="Plante, Alec" userId="276cbca7-68f3-40b2-b86a-b5b86b27e87e" providerId="ADAL" clId="{F09E9732-9758-4409-8831-88D9D421F674}" dt="2023-03-31T14:38:10.618" v="4678" actId="14100"/>
          <ac:grpSpMkLst>
            <pc:docMk/>
            <pc:sldMk cId="3451393937" sldId="1793"/>
            <ac:grpSpMk id="16" creationId="{9847186D-2E78-4157-A1F3-0783238F70CF}"/>
          </ac:grpSpMkLst>
        </pc:grpChg>
      </pc:sldChg>
      <pc:sldChg chg="ord">
        <pc:chgData name="Plante, Alec" userId="276cbca7-68f3-40b2-b86a-b5b86b27e87e" providerId="ADAL" clId="{F09E9732-9758-4409-8831-88D9D421F674}" dt="2023-04-07T15:03:49.590" v="7609"/>
        <pc:sldMkLst>
          <pc:docMk/>
          <pc:sldMk cId="146495034" sldId="1794"/>
        </pc:sldMkLst>
      </pc:sldChg>
      <pc:sldChg chg="addSp delSp modSp add mod modTransition">
        <pc:chgData name="Plante, Alec" userId="276cbca7-68f3-40b2-b86a-b5b86b27e87e" providerId="ADAL" clId="{F09E9732-9758-4409-8831-88D9D421F674}" dt="2023-04-07T17:46:50.508" v="8277"/>
        <pc:sldMkLst>
          <pc:docMk/>
          <pc:sldMk cId="2225697234" sldId="2147469299"/>
        </pc:sldMkLst>
        <pc:spChg chg="mod">
          <ac:chgData name="Plante, Alec" userId="276cbca7-68f3-40b2-b86a-b5b86b27e87e" providerId="ADAL" clId="{F09E9732-9758-4409-8831-88D9D421F674}" dt="2023-03-31T16:30:24.381" v="5777" actId="20577"/>
          <ac:spMkLst>
            <pc:docMk/>
            <pc:sldMk cId="2225697234" sldId="2147469299"/>
            <ac:spMk id="2" creationId="{18B55838-FC66-4110-8BE5-E6B78C7132EC}"/>
          </ac:spMkLst>
        </pc:spChg>
        <pc:spChg chg="del">
          <ac:chgData name="Plante, Alec" userId="276cbca7-68f3-40b2-b86a-b5b86b27e87e" providerId="ADAL" clId="{F09E9732-9758-4409-8831-88D9D421F674}" dt="2023-03-31T13:03:55.875" v="1446" actId="478"/>
          <ac:spMkLst>
            <pc:docMk/>
            <pc:sldMk cId="2225697234" sldId="2147469299"/>
            <ac:spMk id="3" creationId="{84487059-A8B2-4F0C-AAB0-2AE2C198F371}"/>
          </ac:spMkLst>
        </pc:spChg>
        <pc:spChg chg="add del mod">
          <ac:chgData name="Plante, Alec" userId="276cbca7-68f3-40b2-b86a-b5b86b27e87e" providerId="ADAL" clId="{F09E9732-9758-4409-8831-88D9D421F674}" dt="2023-03-31T13:03:58.042" v="1447" actId="478"/>
          <ac:spMkLst>
            <pc:docMk/>
            <pc:sldMk cId="2225697234" sldId="2147469299"/>
            <ac:spMk id="5" creationId="{06E3E1E1-E588-4FD2-ADD3-17612AA84831}"/>
          </ac:spMkLst>
        </pc:spChg>
        <pc:spChg chg="add mod">
          <ac:chgData name="Plante, Alec" userId="276cbca7-68f3-40b2-b86a-b5b86b27e87e" providerId="ADAL" clId="{F09E9732-9758-4409-8831-88D9D421F674}" dt="2023-03-31T16:30:32.768" v="5800" actId="20577"/>
          <ac:spMkLst>
            <pc:docMk/>
            <pc:sldMk cId="2225697234" sldId="2147469299"/>
            <ac:spMk id="6" creationId="{19582275-2635-4E97-8F45-01EAA7BEEB25}"/>
          </ac:spMkLst>
        </pc:spChg>
      </pc:sldChg>
      <pc:sldChg chg="addSp delSp modSp mod ord modTransition">
        <pc:chgData name="Plante, Alec" userId="276cbca7-68f3-40b2-b86a-b5b86b27e87e" providerId="ADAL" clId="{F09E9732-9758-4409-8831-88D9D421F674}" dt="2023-04-07T17:46:50.508" v="8277"/>
        <pc:sldMkLst>
          <pc:docMk/>
          <pc:sldMk cId="3335802707" sldId="2147469311"/>
        </pc:sldMkLst>
        <pc:spChg chg="add del mod">
          <ac:chgData name="Plante, Alec" userId="276cbca7-68f3-40b2-b86a-b5b86b27e87e" providerId="ADAL" clId="{F09E9732-9758-4409-8831-88D9D421F674}" dt="2023-04-03T13:47:10.974" v="7161" actId="478"/>
          <ac:spMkLst>
            <pc:docMk/>
            <pc:sldMk cId="3335802707" sldId="2147469311"/>
            <ac:spMk id="3" creationId="{2D1F5ED4-09CB-42BF-8D20-AA8C1D4DCE52}"/>
          </ac:spMkLst>
        </pc:spChg>
        <pc:spChg chg="del">
          <ac:chgData name="Plante, Alec" userId="276cbca7-68f3-40b2-b86a-b5b86b27e87e" providerId="ADAL" clId="{F09E9732-9758-4409-8831-88D9D421F674}" dt="2023-03-31T14:49:05.318" v="4928" actId="478"/>
          <ac:spMkLst>
            <pc:docMk/>
            <pc:sldMk cId="3335802707" sldId="2147469311"/>
            <ac:spMk id="14" creationId="{C2589AD9-B3AF-4E19-81E7-68019A71D2C9}"/>
          </ac:spMkLst>
        </pc:spChg>
        <pc:spChg chg="del">
          <ac:chgData name="Plante, Alec" userId="276cbca7-68f3-40b2-b86a-b5b86b27e87e" providerId="ADAL" clId="{F09E9732-9758-4409-8831-88D9D421F674}" dt="2023-03-31T14:49:05.318" v="4928" actId="478"/>
          <ac:spMkLst>
            <pc:docMk/>
            <pc:sldMk cId="3335802707" sldId="2147469311"/>
            <ac:spMk id="15" creationId="{24FFD657-6811-4D77-9A59-EBF124E948DF}"/>
          </ac:spMkLst>
        </pc:spChg>
        <pc:spChg chg="mod">
          <ac:chgData name="Plante, Alec" userId="276cbca7-68f3-40b2-b86a-b5b86b27e87e" providerId="ADAL" clId="{F09E9732-9758-4409-8831-88D9D421F674}" dt="2023-04-07T16:38:15.041" v="7814" actId="948"/>
          <ac:spMkLst>
            <pc:docMk/>
            <pc:sldMk cId="3335802707" sldId="2147469311"/>
            <ac:spMk id="19" creationId="{F7BF16DE-3162-4946-A631-2F3894546486}"/>
          </ac:spMkLst>
        </pc:spChg>
        <pc:spChg chg="mod">
          <ac:chgData name="Plante, Alec" userId="276cbca7-68f3-40b2-b86a-b5b86b27e87e" providerId="ADAL" clId="{F09E9732-9758-4409-8831-88D9D421F674}" dt="2023-03-31T14:45:41.122" v="4790" actId="403"/>
          <ac:spMkLst>
            <pc:docMk/>
            <pc:sldMk cId="3335802707" sldId="2147469311"/>
            <ac:spMk id="20" creationId="{77B2D20D-940B-459F-9D7E-6CA52EA8ACF4}"/>
          </ac:spMkLst>
        </pc:spChg>
        <pc:spChg chg="del mod topLvl">
          <ac:chgData name="Plante, Alec" userId="276cbca7-68f3-40b2-b86a-b5b86b27e87e" providerId="ADAL" clId="{F09E9732-9758-4409-8831-88D9D421F674}" dt="2023-04-07T15:44:14.327" v="7730" actId="478"/>
          <ac:spMkLst>
            <pc:docMk/>
            <pc:sldMk cId="3335802707" sldId="2147469311"/>
            <ac:spMk id="25" creationId="{70F7514E-5FE6-44C3-80DD-2C21B7CA36B5}"/>
          </ac:spMkLst>
        </pc:spChg>
        <pc:spChg chg="del mod topLvl">
          <ac:chgData name="Plante, Alec" userId="276cbca7-68f3-40b2-b86a-b5b86b27e87e" providerId="ADAL" clId="{F09E9732-9758-4409-8831-88D9D421F674}" dt="2023-04-07T15:44:15.256" v="7731" actId="478"/>
          <ac:spMkLst>
            <pc:docMk/>
            <pc:sldMk cId="3335802707" sldId="2147469311"/>
            <ac:spMk id="26" creationId="{F632BDD9-4F18-4115-9B11-79A84C9BF9B0}"/>
          </ac:spMkLst>
        </pc:spChg>
        <pc:spChg chg="add del mod topLvl">
          <ac:chgData name="Plante, Alec" userId="276cbca7-68f3-40b2-b86a-b5b86b27e87e" providerId="ADAL" clId="{F09E9732-9758-4409-8831-88D9D421F674}" dt="2023-03-31T14:47:11.507" v="4799" actId="478"/>
          <ac:spMkLst>
            <pc:docMk/>
            <pc:sldMk cId="3335802707" sldId="2147469311"/>
            <ac:spMk id="33" creationId="{67DB7DBC-4523-4498-ABD2-B4D072A63088}"/>
          </ac:spMkLst>
        </pc:spChg>
        <pc:spChg chg="mod topLvl">
          <ac:chgData name="Plante, Alec" userId="276cbca7-68f3-40b2-b86a-b5b86b27e87e" providerId="ADAL" clId="{F09E9732-9758-4409-8831-88D9D421F674}" dt="2023-03-31T14:47:11.507" v="4799" actId="478"/>
          <ac:spMkLst>
            <pc:docMk/>
            <pc:sldMk cId="3335802707" sldId="2147469311"/>
            <ac:spMk id="35" creationId="{176D0BD2-9020-4233-95D8-BBBB9D884CFF}"/>
          </ac:spMkLst>
        </pc:spChg>
        <pc:spChg chg="mod">
          <ac:chgData name="Plante, Alec" userId="276cbca7-68f3-40b2-b86a-b5b86b27e87e" providerId="ADAL" clId="{F09E9732-9758-4409-8831-88D9D421F674}" dt="2023-03-31T13:40:12.787" v="2344" actId="113"/>
          <ac:spMkLst>
            <pc:docMk/>
            <pc:sldMk cId="3335802707" sldId="2147469311"/>
            <ac:spMk id="56" creationId="{E359FC48-5BC0-4B31-B27A-828F1C9D578E}"/>
          </ac:spMkLst>
        </pc:spChg>
        <pc:spChg chg="mod">
          <ac:chgData name="Plante, Alec" userId="276cbca7-68f3-40b2-b86a-b5b86b27e87e" providerId="ADAL" clId="{F09E9732-9758-4409-8831-88D9D421F674}" dt="2023-03-31T13:37:10.058" v="2196" actId="1036"/>
          <ac:spMkLst>
            <pc:docMk/>
            <pc:sldMk cId="3335802707" sldId="2147469311"/>
            <ac:spMk id="57" creationId="{EB1629BD-9B8D-4A73-8494-FB9425DF2BE4}"/>
          </ac:spMkLst>
        </pc:spChg>
        <pc:grpChg chg="add del">
          <ac:chgData name="Plante, Alec" userId="276cbca7-68f3-40b2-b86a-b5b86b27e87e" providerId="ADAL" clId="{F09E9732-9758-4409-8831-88D9D421F674}" dt="2023-03-31T14:47:13.210" v="4800" actId="478"/>
          <ac:grpSpMkLst>
            <pc:docMk/>
            <pc:sldMk cId="3335802707" sldId="2147469311"/>
            <ac:grpSpMk id="2" creationId="{0B6169A7-F8F7-414E-9BC2-103C0F225F9A}"/>
          </ac:grpSpMkLst>
        </pc:grpChg>
        <pc:grpChg chg="del">
          <ac:chgData name="Plante, Alec" userId="276cbca7-68f3-40b2-b86a-b5b86b27e87e" providerId="ADAL" clId="{F09E9732-9758-4409-8831-88D9D421F674}" dt="2023-03-31T14:45:30.601" v="4782" actId="478"/>
          <ac:grpSpMkLst>
            <pc:docMk/>
            <pc:sldMk cId="3335802707" sldId="2147469311"/>
            <ac:grpSpMk id="4" creationId="{55E3E6B2-9951-4481-8AE2-F1C782FEACC3}"/>
          </ac:grpSpMkLst>
        </pc:grpChg>
        <pc:grpChg chg="add mod">
          <ac:chgData name="Plante, Alec" userId="276cbca7-68f3-40b2-b86a-b5b86b27e87e" providerId="ADAL" clId="{F09E9732-9758-4409-8831-88D9D421F674}" dt="2023-04-07T15:44:20.969" v="7732" actId="1076"/>
          <ac:grpSpMkLst>
            <pc:docMk/>
            <pc:sldMk cId="3335802707" sldId="2147469311"/>
            <ac:grpSpMk id="17" creationId="{CFC1104C-FC4E-441B-B3A9-1FD59DB66EA5}"/>
          </ac:grpSpMkLst>
        </pc:grpChg>
        <pc:grpChg chg="del">
          <ac:chgData name="Plante, Alec" userId="276cbca7-68f3-40b2-b86a-b5b86b27e87e" providerId="ADAL" clId="{F09E9732-9758-4409-8831-88D9D421F674}" dt="2023-03-31T14:45:30.601" v="4782" actId="478"/>
          <ac:grpSpMkLst>
            <pc:docMk/>
            <pc:sldMk cId="3335802707" sldId="2147469311"/>
            <ac:grpSpMk id="21" creationId="{385B3F55-AD69-4A46-9372-58DAFEEAADCC}"/>
          </ac:grpSpMkLst>
        </pc:grpChg>
        <pc:grpChg chg="add del mod">
          <ac:chgData name="Plante, Alec" userId="276cbca7-68f3-40b2-b86a-b5b86b27e87e" providerId="ADAL" clId="{F09E9732-9758-4409-8831-88D9D421F674}" dt="2023-04-07T15:44:14.327" v="7730" actId="478"/>
          <ac:grpSpMkLst>
            <pc:docMk/>
            <pc:sldMk cId="3335802707" sldId="2147469311"/>
            <ac:grpSpMk id="24" creationId="{BD9878C0-4795-4FED-A9D1-03BF75A162E7}"/>
          </ac:grpSpMkLst>
        </pc:grpChg>
        <pc:picChg chg="del">
          <ac:chgData name="Plante, Alec" userId="276cbca7-68f3-40b2-b86a-b5b86b27e87e" providerId="ADAL" clId="{F09E9732-9758-4409-8831-88D9D421F674}" dt="2023-03-31T13:26:27.585" v="1828" actId="478"/>
          <ac:picMkLst>
            <pc:docMk/>
            <pc:sldMk cId="3335802707" sldId="2147469311"/>
            <ac:picMk id="16" creationId="{FD35F6C4-72A9-4A47-BCD0-B3123EEC3CBB}"/>
          </ac:picMkLst>
        </pc:picChg>
        <pc:picChg chg="del">
          <ac:chgData name="Plante, Alec" userId="276cbca7-68f3-40b2-b86a-b5b86b27e87e" providerId="ADAL" clId="{F09E9732-9758-4409-8831-88D9D421F674}" dt="2023-03-31T13:26:28.151" v="1829" actId="478"/>
          <ac:picMkLst>
            <pc:docMk/>
            <pc:sldMk cId="3335802707" sldId="2147469311"/>
            <ac:picMk id="18" creationId="{81B44854-B100-456E-8780-90BE45D151B8}"/>
          </ac:picMkLst>
        </pc:picChg>
        <pc:picChg chg="add del mod">
          <ac:chgData name="Plante, Alec" userId="276cbca7-68f3-40b2-b86a-b5b86b27e87e" providerId="ADAL" clId="{F09E9732-9758-4409-8831-88D9D421F674}" dt="2023-04-07T15:18:54.214" v="7612" actId="478"/>
          <ac:picMkLst>
            <pc:docMk/>
            <pc:sldMk cId="3335802707" sldId="2147469311"/>
            <ac:picMk id="2050" creationId="{E9257916-41D1-4E88-BDC9-9EDDADC7F168}"/>
          </ac:picMkLst>
        </pc:picChg>
        <pc:picChg chg="add mod">
          <ac:chgData name="Plante, Alec" userId="276cbca7-68f3-40b2-b86a-b5b86b27e87e" providerId="ADAL" clId="{F09E9732-9758-4409-8831-88D9D421F674}" dt="2023-04-07T15:19:01.939" v="7616" actId="1076"/>
          <ac:picMkLst>
            <pc:docMk/>
            <pc:sldMk cId="3335802707" sldId="2147469311"/>
            <ac:picMk id="2052" creationId="{BA6236F8-E03D-442F-AFE3-0EB6389FE0C2}"/>
          </ac:picMkLst>
        </pc:picChg>
      </pc:sldChg>
      <pc:sldChg chg="ord modTransition modNotesTx">
        <pc:chgData name="Plante, Alec" userId="276cbca7-68f3-40b2-b86a-b5b86b27e87e" providerId="ADAL" clId="{F09E9732-9758-4409-8831-88D9D421F674}" dt="2023-04-07T17:46:50.508" v="8277"/>
        <pc:sldMkLst>
          <pc:docMk/>
          <pc:sldMk cId="652630318" sldId="2147469312"/>
        </pc:sldMkLst>
      </pc:sldChg>
      <pc:sldChg chg="modSp mod ord">
        <pc:chgData name="Plante, Alec" userId="276cbca7-68f3-40b2-b86a-b5b86b27e87e" providerId="ADAL" clId="{F09E9732-9758-4409-8831-88D9D421F674}" dt="2023-04-07T15:03:49.590" v="7609"/>
        <pc:sldMkLst>
          <pc:docMk/>
          <pc:sldMk cId="3155718476" sldId="2147469313"/>
        </pc:sldMkLst>
        <pc:spChg chg="mod">
          <ac:chgData name="Plante, Alec" userId="276cbca7-68f3-40b2-b86a-b5b86b27e87e" providerId="ADAL" clId="{F09E9732-9758-4409-8831-88D9D421F674}" dt="2023-03-31T13:45:54.401" v="2629" actId="20577"/>
          <ac:spMkLst>
            <pc:docMk/>
            <pc:sldMk cId="3155718476" sldId="2147469313"/>
            <ac:spMk id="2" creationId="{B95E6813-C153-424C-9015-7F36011EB1DD}"/>
          </ac:spMkLst>
        </pc:spChg>
      </pc:sldChg>
      <pc:sldChg chg="addSp modSp new mod ord">
        <pc:chgData name="Plante, Alec" userId="276cbca7-68f3-40b2-b86a-b5b86b27e87e" providerId="ADAL" clId="{F09E9732-9758-4409-8831-88D9D421F674}" dt="2023-04-07T15:03:49.590" v="7609"/>
        <pc:sldMkLst>
          <pc:docMk/>
          <pc:sldMk cId="4263974785" sldId="2147469314"/>
        </pc:sldMkLst>
        <pc:spChg chg="add mod">
          <ac:chgData name="Plante, Alec" userId="276cbca7-68f3-40b2-b86a-b5b86b27e87e" providerId="ADAL" clId="{F09E9732-9758-4409-8831-88D9D421F674}" dt="2023-03-31T12:54:03.315" v="1158" actId="1076"/>
          <ac:spMkLst>
            <pc:docMk/>
            <pc:sldMk cId="4263974785" sldId="2147469314"/>
            <ac:spMk id="2" creationId="{BAD12239-451D-4B85-9493-3C8626472F17}"/>
          </ac:spMkLst>
        </pc:spChg>
      </pc:sldChg>
      <pc:sldChg chg="new del setBg">
        <pc:chgData name="Plante, Alec" userId="276cbca7-68f3-40b2-b86a-b5b86b27e87e" providerId="ADAL" clId="{F09E9732-9758-4409-8831-88D9D421F674}" dt="2023-03-31T13:03:15.756" v="1439" actId="2696"/>
        <pc:sldMkLst>
          <pc:docMk/>
          <pc:sldMk cId="1805363626" sldId="2147469315"/>
        </pc:sldMkLst>
      </pc:sldChg>
      <pc:sldChg chg="addSp modSp new mod ord">
        <pc:chgData name="Plante, Alec" userId="276cbca7-68f3-40b2-b86a-b5b86b27e87e" providerId="ADAL" clId="{F09E9732-9758-4409-8831-88D9D421F674}" dt="2023-04-07T15:03:49.590" v="7609"/>
        <pc:sldMkLst>
          <pc:docMk/>
          <pc:sldMk cId="2922379656" sldId="2147469315"/>
        </pc:sldMkLst>
        <pc:spChg chg="add mod">
          <ac:chgData name="Plante, Alec" userId="276cbca7-68f3-40b2-b86a-b5b86b27e87e" providerId="ADAL" clId="{F09E9732-9758-4409-8831-88D9D421F674}" dt="2023-03-31T13:25:16.229" v="1766" actId="20577"/>
          <ac:spMkLst>
            <pc:docMk/>
            <pc:sldMk cId="2922379656" sldId="2147469315"/>
            <ac:spMk id="2" creationId="{E97FFFDB-EC76-43A2-89C2-88E5635650E7}"/>
          </ac:spMkLst>
        </pc:spChg>
      </pc:sldChg>
      <pc:sldChg chg="addSp delSp modSp add mod ord modTransition">
        <pc:chgData name="Plante, Alec" userId="276cbca7-68f3-40b2-b86a-b5b86b27e87e" providerId="ADAL" clId="{F09E9732-9758-4409-8831-88D9D421F674}" dt="2023-04-07T17:46:50.508" v="8277"/>
        <pc:sldMkLst>
          <pc:docMk/>
          <pc:sldMk cId="825088581" sldId="2147469316"/>
        </pc:sldMkLst>
        <pc:spChg chg="add del mod">
          <ac:chgData name="Plante, Alec" userId="276cbca7-68f3-40b2-b86a-b5b86b27e87e" providerId="ADAL" clId="{F09E9732-9758-4409-8831-88D9D421F674}" dt="2023-03-31T14:54:21.177" v="5273" actId="478"/>
          <ac:spMkLst>
            <pc:docMk/>
            <pc:sldMk cId="825088581" sldId="2147469316"/>
            <ac:spMk id="3" creationId="{A1013E5D-8675-4ACB-9CEE-D3D4192F4280}"/>
          </ac:spMkLst>
        </pc:spChg>
        <pc:spChg chg="del mod">
          <ac:chgData name="Plante, Alec" userId="276cbca7-68f3-40b2-b86a-b5b86b27e87e" providerId="ADAL" clId="{F09E9732-9758-4409-8831-88D9D421F674}" dt="2023-03-31T14:54:43.402" v="5281" actId="478"/>
          <ac:spMkLst>
            <pc:docMk/>
            <pc:sldMk cId="825088581" sldId="2147469316"/>
            <ac:spMk id="14" creationId="{C2589AD9-B3AF-4E19-81E7-68019A71D2C9}"/>
          </ac:spMkLst>
        </pc:spChg>
        <pc:spChg chg="del mod">
          <ac:chgData name="Plante, Alec" userId="276cbca7-68f3-40b2-b86a-b5b86b27e87e" providerId="ADAL" clId="{F09E9732-9758-4409-8831-88D9D421F674}" dt="2023-03-31T14:54:43.402" v="5281" actId="478"/>
          <ac:spMkLst>
            <pc:docMk/>
            <pc:sldMk cId="825088581" sldId="2147469316"/>
            <ac:spMk id="15" creationId="{24FFD657-6811-4D77-9A59-EBF124E948DF}"/>
          </ac:spMkLst>
        </pc:spChg>
        <pc:spChg chg="mod">
          <ac:chgData name="Plante, Alec" userId="276cbca7-68f3-40b2-b86a-b5b86b27e87e" providerId="ADAL" clId="{F09E9732-9758-4409-8831-88D9D421F674}" dt="2023-03-31T14:55:03.792" v="5305" actId="20577"/>
          <ac:spMkLst>
            <pc:docMk/>
            <pc:sldMk cId="825088581" sldId="2147469316"/>
            <ac:spMk id="17" creationId="{EADA4515-A025-40FF-B82A-88A4DC08CEE3}"/>
          </ac:spMkLst>
        </pc:spChg>
        <pc:spChg chg="mod">
          <ac:chgData name="Plante, Alec" userId="276cbca7-68f3-40b2-b86a-b5b86b27e87e" providerId="ADAL" clId="{F09E9732-9758-4409-8831-88D9D421F674}" dt="2023-03-31T14:54:59.753" v="5301" actId="20577"/>
          <ac:spMkLst>
            <pc:docMk/>
            <pc:sldMk cId="825088581" sldId="2147469316"/>
            <ac:spMk id="18" creationId="{B664ED54-A9A7-49B6-9078-C9993734B9AB}"/>
          </ac:spMkLst>
        </pc:spChg>
        <pc:spChg chg="add del mod">
          <ac:chgData name="Plante, Alec" userId="276cbca7-68f3-40b2-b86a-b5b86b27e87e" providerId="ADAL" clId="{F09E9732-9758-4409-8831-88D9D421F674}" dt="2023-04-07T14:48:18.450" v="7582" actId="478"/>
          <ac:spMkLst>
            <pc:docMk/>
            <pc:sldMk cId="825088581" sldId="2147469316"/>
            <ac:spMk id="19" creationId="{283B3C90-6B8F-4295-93C7-D7373201C8E8}"/>
          </ac:spMkLst>
        </pc:spChg>
        <pc:spChg chg="mod">
          <ac:chgData name="Plante, Alec" userId="276cbca7-68f3-40b2-b86a-b5b86b27e87e" providerId="ADAL" clId="{F09E9732-9758-4409-8831-88D9D421F674}" dt="2023-04-07T16:20:35.593" v="7800" actId="403"/>
          <ac:spMkLst>
            <pc:docMk/>
            <pc:sldMk cId="825088581" sldId="2147469316"/>
            <ac:spMk id="33" creationId="{67DB7DBC-4523-4498-ABD2-B4D072A63088}"/>
          </ac:spMkLst>
        </pc:spChg>
        <pc:spChg chg="mod">
          <ac:chgData name="Plante, Alec" userId="276cbca7-68f3-40b2-b86a-b5b86b27e87e" providerId="ADAL" clId="{F09E9732-9758-4409-8831-88D9D421F674}" dt="2023-04-07T16:20:50.044" v="7805" actId="14100"/>
          <ac:spMkLst>
            <pc:docMk/>
            <pc:sldMk cId="825088581" sldId="2147469316"/>
            <ac:spMk id="35" creationId="{176D0BD2-9020-4233-95D8-BBBB9D884CFF}"/>
          </ac:spMkLst>
        </pc:spChg>
        <pc:spChg chg="mod">
          <ac:chgData name="Plante, Alec" userId="276cbca7-68f3-40b2-b86a-b5b86b27e87e" providerId="ADAL" clId="{F09E9732-9758-4409-8831-88D9D421F674}" dt="2023-04-06T20:55:05.187" v="7198" actId="20577"/>
          <ac:spMkLst>
            <pc:docMk/>
            <pc:sldMk cId="825088581" sldId="2147469316"/>
            <ac:spMk id="56" creationId="{E359FC48-5BC0-4B31-B27A-828F1C9D578E}"/>
          </ac:spMkLst>
        </pc:spChg>
        <pc:spChg chg="mod">
          <ac:chgData name="Plante, Alec" userId="276cbca7-68f3-40b2-b86a-b5b86b27e87e" providerId="ADAL" clId="{F09E9732-9758-4409-8831-88D9D421F674}" dt="2023-04-06T22:59:15.617" v="7498" actId="20577"/>
          <ac:spMkLst>
            <pc:docMk/>
            <pc:sldMk cId="825088581" sldId="2147469316"/>
            <ac:spMk id="57" creationId="{EB1629BD-9B8D-4A73-8494-FB9425DF2BE4}"/>
          </ac:spMkLst>
        </pc:spChg>
        <pc:grpChg chg="mod">
          <ac:chgData name="Plante, Alec" userId="276cbca7-68f3-40b2-b86a-b5b86b27e87e" providerId="ADAL" clId="{F09E9732-9758-4409-8831-88D9D421F674}" dt="2023-04-07T16:21:02.179" v="7807" actId="1076"/>
          <ac:grpSpMkLst>
            <pc:docMk/>
            <pc:sldMk cId="825088581" sldId="2147469316"/>
            <ac:grpSpMk id="2" creationId="{0B6169A7-F8F7-414E-9BC2-103C0F225F9A}"/>
          </ac:grpSpMkLst>
        </pc:grpChg>
        <pc:grpChg chg="del">
          <ac:chgData name="Plante, Alec" userId="276cbca7-68f3-40b2-b86a-b5b86b27e87e" providerId="ADAL" clId="{F09E9732-9758-4409-8831-88D9D421F674}" dt="2023-03-31T13:30:44.590" v="1946" actId="478"/>
          <ac:grpSpMkLst>
            <pc:docMk/>
            <pc:sldMk cId="825088581" sldId="2147469316"/>
            <ac:grpSpMk id="4" creationId="{55E3E6B2-9951-4481-8AE2-F1C782FEACC3}"/>
          </ac:grpSpMkLst>
        </pc:grpChg>
        <pc:grpChg chg="add del mod">
          <ac:chgData name="Plante, Alec" userId="276cbca7-68f3-40b2-b86a-b5b86b27e87e" providerId="ADAL" clId="{F09E9732-9758-4409-8831-88D9D421F674}" dt="2023-04-07T15:02:08.196" v="7601" actId="478"/>
          <ac:grpSpMkLst>
            <pc:docMk/>
            <pc:sldMk cId="825088581" sldId="2147469316"/>
            <ac:grpSpMk id="16" creationId="{DE371424-5DAD-4834-98E2-806A19B7EAF4}"/>
          </ac:grpSpMkLst>
        </pc:grpChg>
        <pc:grpChg chg="del">
          <ac:chgData name="Plante, Alec" userId="276cbca7-68f3-40b2-b86a-b5b86b27e87e" providerId="ADAL" clId="{F09E9732-9758-4409-8831-88D9D421F674}" dt="2023-03-31T13:30:44.590" v="1946" actId="478"/>
          <ac:grpSpMkLst>
            <pc:docMk/>
            <pc:sldMk cId="825088581" sldId="2147469316"/>
            <ac:grpSpMk id="21" creationId="{385B3F55-AD69-4A46-9372-58DAFEEAADCC}"/>
          </ac:grpSpMkLst>
        </pc:grpChg>
        <pc:picChg chg="add del mod">
          <ac:chgData name="Plante, Alec" userId="276cbca7-68f3-40b2-b86a-b5b86b27e87e" providerId="ADAL" clId="{F09E9732-9758-4409-8831-88D9D421F674}" dt="2023-04-07T14:52:32.882" v="7585" actId="478"/>
          <ac:picMkLst>
            <pc:docMk/>
            <pc:sldMk cId="825088581" sldId="2147469316"/>
            <ac:picMk id="6" creationId="{AED48E9B-EEAA-4B16-A5F8-6AD9EA299CBA}"/>
          </ac:picMkLst>
        </pc:picChg>
        <pc:picChg chg="add del mod">
          <ac:chgData name="Plante, Alec" userId="276cbca7-68f3-40b2-b86a-b5b86b27e87e" providerId="ADAL" clId="{F09E9732-9758-4409-8831-88D9D421F674}" dt="2023-04-07T14:55:30.360" v="7589" actId="478"/>
          <ac:picMkLst>
            <pc:docMk/>
            <pc:sldMk cId="825088581" sldId="2147469316"/>
            <ac:picMk id="8" creationId="{B4570CA3-81D4-4F69-9857-E74B669EFA81}"/>
          </ac:picMkLst>
        </pc:picChg>
        <pc:picChg chg="add del mod">
          <ac:chgData name="Plante, Alec" userId="276cbca7-68f3-40b2-b86a-b5b86b27e87e" providerId="ADAL" clId="{F09E9732-9758-4409-8831-88D9D421F674}" dt="2023-04-07T16:20:57.829" v="7806" actId="478"/>
          <ac:picMkLst>
            <pc:docMk/>
            <pc:sldMk cId="825088581" sldId="2147469316"/>
            <ac:picMk id="12" creationId="{37D903AF-BE26-4E3A-8DD6-DB25C3A46F16}"/>
          </ac:picMkLst>
        </pc:picChg>
        <pc:picChg chg="add mod">
          <ac:chgData name="Plante, Alec" userId="276cbca7-68f3-40b2-b86a-b5b86b27e87e" providerId="ADAL" clId="{F09E9732-9758-4409-8831-88D9D421F674}" dt="2023-04-07T14:55:38.873" v="7593" actId="1076"/>
          <ac:picMkLst>
            <pc:docMk/>
            <pc:sldMk cId="825088581" sldId="2147469316"/>
            <ac:picMk id="3074" creationId="{92C4C86C-3730-4AF8-BD20-478D99B61A02}"/>
          </ac:picMkLst>
        </pc:picChg>
      </pc:sldChg>
      <pc:sldChg chg="new del">
        <pc:chgData name="Plante, Alec" userId="276cbca7-68f3-40b2-b86a-b5b86b27e87e" providerId="ADAL" clId="{F09E9732-9758-4409-8831-88D9D421F674}" dt="2023-03-31T13:29:58.747" v="1867" actId="47"/>
        <pc:sldMkLst>
          <pc:docMk/>
          <pc:sldMk cId="944987481" sldId="2147469316"/>
        </pc:sldMkLst>
      </pc:sldChg>
      <pc:sldChg chg="new del">
        <pc:chgData name="Plante, Alec" userId="276cbca7-68f3-40b2-b86a-b5b86b27e87e" providerId="ADAL" clId="{F09E9732-9758-4409-8831-88D9D421F674}" dt="2023-03-31T13:32:34.475" v="2043" actId="47"/>
        <pc:sldMkLst>
          <pc:docMk/>
          <pc:sldMk cId="96367518" sldId="2147469317"/>
        </pc:sldMkLst>
      </pc:sldChg>
      <pc:sldChg chg="addSp delSp modSp add mod ord modTransition modNotesTx">
        <pc:chgData name="Plante, Alec" userId="276cbca7-68f3-40b2-b86a-b5b86b27e87e" providerId="ADAL" clId="{F09E9732-9758-4409-8831-88D9D421F674}" dt="2023-04-07T17:46:50.508" v="8277"/>
        <pc:sldMkLst>
          <pc:docMk/>
          <pc:sldMk cId="4031056970" sldId="2147469317"/>
        </pc:sldMkLst>
        <pc:spChg chg="add del mod">
          <ac:chgData name="Plante, Alec" userId="276cbca7-68f3-40b2-b86a-b5b86b27e87e" providerId="ADAL" clId="{F09E9732-9758-4409-8831-88D9D421F674}" dt="2023-03-31T13:33:53.906" v="2126"/>
          <ac:spMkLst>
            <pc:docMk/>
            <pc:sldMk cId="4031056970" sldId="2147469317"/>
            <ac:spMk id="3" creationId="{E652A0E8-9C3C-4786-816D-5B2B7D27EC2B}"/>
          </ac:spMkLst>
        </pc:spChg>
        <pc:spChg chg="add del mod">
          <ac:chgData name="Plante, Alec" userId="276cbca7-68f3-40b2-b86a-b5b86b27e87e" providerId="ADAL" clId="{F09E9732-9758-4409-8831-88D9D421F674}" dt="2023-03-31T15:11:05.148" v="5569"/>
          <ac:spMkLst>
            <pc:docMk/>
            <pc:sldMk cId="4031056970" sldId="2147469317"/>
            <ac:spMk id="5" creationId="{2DC7F98F-69F7-4AFD-B5B9-EA1279B6D3D9}"/>
          </ac:spMkLst>
        </pc:spChg>
        <pc:spChg chg="del">
          <ac:chgData name="Plante, Alec" userId="276cbca7-68f3-40b2-b86a-b5b86b27e87e" providerId="ADAL" clId="{F09E9732-9758-4409-8831-88D9D421F674}" dt="2023-03-31T15:02:21.195" v="5368" actId="478"/>
          <ac:spMkLst>
            <pc:docMk/>
            <pc:sldMk cId="4031056970" sldId="2147469317"/>
            <ac:spMk id="14" creationId="{C2589AD9-B3AF-4E19-81E7-68019A71D2C9}"/>
          </ac:spMkLst>
        </pc:spChg>
        <pc:spChg chg="del">
          <ac:chgData name="Plante, Alec" userId="276cbca7-68f3-40b2-b86a-b5b86b27e87e" providerId="ADAL" clId="{F09E9732-9758-4409-8831-88D9D421F674}" dt="2023-03-31T15:02:21.195" v="5368" actId="478"/>
          <ac:spMkLst>
            <pc:docMk/>
            <pc:sldMk cId="4031056970" sldId="2147469317"/>
            <ac:spMk id="15" creationId="{24FFD657-6811-4D77-9A59-EBF124E948DF}"/>
          </ac:spMkLst>
        </pc:spChg>
        <pc:spChg chg="mod">
          <ac:chgData name="Plante, Alec" userId="276cbca7-68f3-40b2-b86a-b5b86b27e87e" providerId="ADAL" clId="{F09E9732-9758-4409-8831-88D9D421F674}" dt="2023-04-07T16:21:19.491" v="7811" actId="1076"/>
          <ac:spMkLst>
            <pc:docMk/>
            <pc:sldMk cId="4031056970" sldId="2147469317"/>
            <ac:spMk id="18" creationId="{483A55B2-3D9A-4065-9782-3942514EF8C3}"/>
          </ac:spMkLst>
        </pc:spChg>
        <pc:spChg chg="mod">
          <ac:chgData name="Plante, Alec" userId="276cbca7-68f3-40b2-b86a-b5b86b27e87e" providerId="ADAL" clId="{F09E9732-9758-4409-8831-88D9D421F674}" dt="2023-03-31T15:02:25.074" v="5370"/>
          <ac:spMkLst>
            <pc:docMk/>
            <pc:sldMk cId="4031056970" sldId="2147469317"/>
            <ac:spMk id="19" creationId="{43C73C34-7F3A-4B4F-89DA-B4A2070959AC}"/>
          </ac:spMkLst>
        </pc:spChg>
        <pc:spChg chg="mod">
          <ac:chgData name="Plante, Alec" userId="276cbca7-68f3-40b2-b86a-b5b86b27e87e" providerId="ADAL" clId="{F09E9732-9758-4409-8831-88D9D421F674}" dt="2023-03-31T15:02:25.074" v="5370"/>
          <ac:spMkLst>
            <pc:docMk/>
            <pc:sldMk cId="4031056970" sldId="2147469317"/>
            <ac:spMk id="24" creationId="{7D0BA7D2-D656-4C0A-868A-181CD48EB013}"/>
          </ac:spMkLst>
        </pc:spChg>
        <pc:spChg chg="mod">
          <ac:chgData name="Plante, Alec" userId="276cbca7-68f3-40b2-b86a-b5b86b27e87e" providerId="ADAL" clId="{F09E9732-9758-4409-8831-88D9D421F674}" dt="2023-03-31T15:02:25.074" v="5370"/>
          <ac:spMkLst>
            <pc:docMk/>
            <pc:sldMk cId="4031056970" sldId="2147469317"/>
            <ac:spMk id="25" creationId="{76DBE624-A3F4-48EE-9DDE-86B41D550C88}"/>
          </ac:spMkLst>
        </pc:spChg>
        <pc:spChg chg="add mod ord">
          <ac:chgData name="Plante, Alec" userId="276cbca7-68f3-40b2-b86a-b5b86b27e87e" providerId="ADAL" clId="{F09E9732-9758-4409-8831-88D9D421F674}" dt="2023-04-03T11:58:58.411" v="6146" actId="313"/>
          <ac:spMkLst>
            <pc:docMk/>
            <pc:sldMk cId="4031056970" sldId="2147469317"/>
            <ac:spMk id="26" creationId="{7B1B4D58-C55F-46DB-9BEA-9B7B4E38CCFA}"/>
          </ac:spMkLst>
        </pc:spChg>
        <pc:spChg chg="add del mod">
          <ac:chgData name="Plante, Alec" userId="276cbca7-68f3-40b2-b86a-b5b86b27e87e" providerId="ADAL" clId="{F09E9732-9758-4409-8831-88D9D421F674}" dt="2023-03-31T17:34:06.934" v="5815" actId="478"/>
          <ac:spMkLst>
            <pc:docMk/>
            <pc:sldMk cId="4031056970" sldId="2147469317"/>
            <ac:spMk id="27" creationId="{C42C07C1-C980-4724-988A-2BCE7E7721E9}"/>
          </ac:spMkLst>
        </pc:spChg>
        <pc:spChg chg="mod">
          <ac:chgData name="Plante, Alec" userId="276cbca7-68f3-40b2-b86a-b5b86b27e87e" providerId="ADAL" clId="{F09E9732-9758-4409-8831-88D9D421F674}" dt="2023-04-07T15:39:22.968" v="7687" actId="20577"/>
          <ac:spMkLst>
            <pc:docMk/>
            <pc:sldMk cId="4031056970" sldId="2147469317"/>
            <ac:spMk id="29" creationId="{E45E870F-3918-44BA-A28E-7B943959162C}"/>
          </ac:spMkLst>
        </pc:spChg>
        <pc:spChg chg="mod">
          <ac:chgData name="Plante, Alec" userId="276cbca7-68f3-40b2-b86a-b5b86b27e87e" providerId="ADAL" clId="{F09E9732-9758-4409-8831-88D9D421F674}" dt="2023-03-31T17:34:38.747" v="5836" actId="14100"/>
          <ac:spMkLst>
            <pc:docMk/>
            <pc:sldMk cId="4031056970" sldId="2147469317"/>
            <ac:spMk id="30" creationId="{1AF993EC-CCA5-44E9-B281-E27256E356D0}"/>
          </ac:spMkLst>
        </pc:spChg>
        <pc:spChg chg="mod">
          <ac:chgData name="Plante, Alec" userId="276cbca7-68f3-40b2-b86a-b5b86b27e87e" providerId="ADAL" clId="{F09E9732-9758-4409-8831-88D9D421F674}" dt="2023-04-07T15:42:54.531" v="7727" actId="20577"/>
          <ac:spMkLst>
            <pc:docMk/>
            <pc:sldMk cId="4031056970" sldId="2147469317"/>
            <ac:spMk id="32" creationId="{AF2FD417-9B93-4193-8FC6-5BDAD240EA99}"/>
          </ac:spMkLst>
        </pc:spChg>
        <pc:spChg chg="mod">
          <ac:chgData name="Plante, Alec" userId="276cbca7-68f3-40b2-b86a-b5b86b27e87e" providerId="ADAL" clId="{F09E9732-9758-4409-8831-88D9D421F674}" dt="2023-03-31T17:36:13.612" v="5852" actId="20577"/>
          <ac:spMkLst>
            <pc:docMk/>
            <pc:sldMk cId="4031056970" sldId="2147469317"/>
            <ac:spMk id="34" creationId="{5115E705-B53E-43F3-AA64-77F71F81B932}"/>
          </ac:spMkLst>
        </pc:spChg>
        <pc:spChg chg="add del mod">
          <ac:chgData name="Plante, Alec" userId="276cbca7-68f3-40b2-b86a-b5b86b27e87e" providerId="ADAL" clId="{F09E9732-9758-4409-8831-88D9D421F674}" dt="2023-04-06T20:41:30.383" v="7178" actId="478"/>
          <ac:spMkLst>
            <pc:docMk/>
            <pc:sldMk cId="4031056970" sldId="2147469317"/>
            <ac:spMk id="36" creationId="{26345744-C317-476D-9B73-E64FCCC353BA}"/>
          </ac:spMkLst>
        </pc:spChg>
        <pc:spChg chg="add del">
          <ac:chgData name="Plante, Alec" userId="276cbca7-68f3-40b2-b86a-b5b86b27e87e" providerId="ADAL" clId="{F09E9732-9758-4409-8831-88D9D421F674}" dt="2023-04-07T15:38:19.945" v="7655" actId="22"/>
          <ac:spMkLst>
            <pc:docMk/>
            <pc:sldMk cId="4031056970" sldId="2147469317"/>
            <ac:spMk id="37" creationId="{5182ED6A-A855-48F9-8447-7C5072CFB46F}"/>
          </ac:spMkLst>
        </pc:spChg>
        <pc:spChg chg="add del">
          <ac:chgData name="Plante, Alec" userId="276cbca7-68f3-40b2-b86a-b5b86b27e87e" providerId="ADAL" clId="{F09E9732-9758-4409-8831-88D9D421F674}" dt="2023-04-07T15:38:34.943" v="7658" actId="478"/>
          <ac:spMkLst>
            <pc:docMk/>
            <pc:sldMk cId="4031056970" sldId="2147469317"/>
            <ac:spMk id="38" creationId="{F93B8892-851A-456A-9DD6-3F6F381E6ACC}"/>
          </ac:spMkLst>
        </pc:spChg>
        <pc:spChg chg="mod">
          <ac:chgData name="Plante, Alec" userId="276cbca7-68f3-40b2-b86a-b5b86b27e87e" providerId="ADAL" clId="{F09E9732-9758-4409-8831-88D9D421F674}" dt="2023-03-31T13:33:21.612" v="2079" actId="20577"/>
          <ac:spMkLst>
            <pc:docMk/>
            <pc:sldMk cId="4031056970" sldId="2147469317"/>
            <ac:spMk id="56" creationId="{E359FC48-5BC0-4B31-B27A-828F1C9D578E}"/>
          </ac:spMkLst>
        </pc:spChg>
        <pc:spChg chg="mod">
          <ac:chgData name="Plante, Alec" userId="276cbca7-68f3-40b2-b86a-b5b86b27e87e" providerId="ADAL" clId="{F09E9732-9758-4409-8831-88D9D421F674}" dt="2023-03-31T15:21:17.332" v="5573" actId="113"/>
          <ac:spMkLst>
            <pc:docMk/>
            <pc:sldMk cId="4031056970" sldId="2147469317"/>
            <ac:spMk id="57" creationId="{EB1629BD-9B8D-4A73-8494-FB9425DF2BE4}"/>
          </ac:spMkLst>
        </pc:spChg>
        <pc:grpChg chg="del">
          <ac:chgData name="Plante, Alec" userId="276cbca7-68f3-40b2-b86a-b5b86b27e87e" providerId="ADAL" clId="{F09E9732-9758-4409-8831-88D9D421F674}" dt="2023-03-31T15:02:21.195" v="5368" actId="478"/>
          <ac:grpSpMkLst>
            <pc:docMk/>
            <pc:sldMk cId="4031056970" sldId="2147469317"/>
            <ac:grpSpMk id="2" creationId="{0B6169A7-F8F7-414E-9BC2-103C0F225F9A}"/>
          </ac:grpSpMkLst>
        </pc:grpChg>
        <pc:grpChg chg="del">
          <ac:chgData name="Plante, Alec" userId="276cbca7-68f3-40b2-b86a-b5b86b27e87e" providerId="ADAL" clId="{F09E9732-9758-4409-8831-88D9D421F674}" dt="2023-03-31T15:02:24.767" v="5369" actId="478"/>
          <ac:grpSpMkLst>
            <pc:docMk/>
            <pc:sldMk cId="4031056970" sldId="2147469317"/>
            <ac:grpSpMk id="4" creationId="{55E3E6B2-9951-4481-8AE2-F1C782FEACC3}"/>
          </ac:grpSpMkLst>
        </pc:grpChg>
        <pc:grpChg chg="add mod ord">
          <ac:chgData name="Plante, Alec" userId="276cbca7-68f3-40b2-b86a-b5b86b27e87e" providerId="ADAL" clId="{F09E9732-9758-4409-8831-88D9D421F674}" dt="2023-04-07T16:21:23.736" v="7812" actId="1076"/>
          <ac:grpSpMkLst>
            <pc:docMk/>
            <pc:sldMk cId="4031056970" sldId="2147469317"/>
            <ac:grpSpMk id="17" creationId="{4D39449C-264D-4B3F-90C0-B50D1547F128}"/>
          </ac:grpSpMkLst>
        </pc:grpChg>
        <pc:grpChg chg="add mod ord">
          <ac:chgData name="Plante, Alec" userId="276cbca7-68f3-40b2-b86a-b5b86b27e87e" providerId="ADAL" clId="{F09E9732-9758-4409-8831-88D9D421F674}" dt="2023-03-31T17:33:26.526" v="5807" actId="1076"/>
          <ac:grpSpMkLst>
            <pc:docMk/>
            <pc:sldMk cId="4031056970" sldId="2147469317"/>
            <ac:grpSpMk id="20" creationId="{B227B408-78C7-4C94-9B5A-383914772C16}"/>
          </ac:grpSpMkLst>
        </pc:grpChg>
        <pc:grpChg chg="del">
          <ac:chgData name="Plante, Alec" userId="276cbca7-68f3-40b2-b86a-b5b86b27e87e" providerId="ADAL" clId="{F09E9732-9758-4409-8831-88D9D421F674}" dt="2023-03-31T15:02:24.767" v="5369" actId="478"/>
          <ac:grpSpMkLst>
            <pc:docMk/>
            <pc:sldMk cId="4031056970" sldId="2147469317"/>
            <ac:grpSpMk id="21" creationId="{385B3F55-AD69-4A46-9372-58DAFEEAADCC}"/>
          </ac:grpSpMkLst>
        </pc:grpChg>
        <pc:grpChg chg="add mod">
          <ac:chgData name="Plante, Alec" userId="276cbca7-68f3-40b2-b86a-b5b86b27e87e" providerId="ADAL" clId="{F09E9732-9758-4409-8831-88D9D421F674}" dt="2023-04-07T15:36:55.082" v="7646" actId="14100"/>
          <ac:grpSpMkLst>
            <pc:docMk/>
            <pc:sldMk cId="4031056970" sldId="2147469317"/>
            <ac:grpSpMk id="28" creationId="{34433C00-42E1-4464-B7E0-6C264A4F9E10}"/>
          </ac:grpSpMkLst>
        </pc:grpChg>
        <pc:grpChg chg="add mod">
          <ac:chgData name="Plante, Alec" userId="276cbca7-68f3-40b2-b86a-b5b86b27e87e" providerId="ADAL" clId="{F09E9732-9758-4409-8831-88D9D421F674}" dt="2023-04-07T15:37:00.432" v="7647" actId="14100"/>
          <ac:grpSpMkLst>
            <pc:docMk/>
            <pc:sldMk cId="4031056970" sldId="2147469317"/>
            <ac:grpSpMk id="31" creationId="{446A43D2-6D4D-4726-AC52-677460F7EB30}"/>
          </ac:grpSpMkLst>
        </pc:grpChg>
        <pc:picChg chg="add mod">
          <ac:chgData name="Plante, Alec" userId="276cbca7-68f3-40b2-b86a-b5b86b27e87e" providerId="ADAL" clId="{F09E9732-9758-4409-8831-88D9D421F674}" dt="2023-04-06T20:41:27.353" v="7177" actId="1037"/>
          <ac:picMkLst>
            <pc:docMk/>
            <pc:sldMk cId="4031056970" sldId="2147469317"/>
            <ac:picMk id="7" creationId="{307AA752-1919-4B12-9A00-B54BF2CE6D99}"/>
          </ac:picMkLst>
        </pc:picChg>
      </pc:sldChg>
      <pc:sldChg chg="modSp add del mod">
        <pc:chgData name="Plante, Alec" userId="276cbca7-68f3-40b2-b86a-b5b86b27e87e" providerId="ADAL" clId="{F09E9732-9758-4409-8831-88D9D421F674}" dt="2023-03-31T14:42:53.945" v="4710" actId="47"/>
        <pc:sldMkLst>
          <pc:docMk/>
          <pc:sldMk cId="1634069096" sldId="2147469318"/>
        </pc:sldMkLst>
        <pc:spChg chg="mod">
          <ac:chgData name="Plante, Alec" userId="276cbca7-68f3-40b2-b86a-b5b86b27e87e" providerId="ADAL" clId="{F09E9732-9758-4409-8831-88D9D421F674}" dt="2023-03-31T13:43:57.923" v="2404" actId="20577"/>
          <ac:spMkLst>
            <pc:docMk/>
            <pc:sldMk cId="1634069096" sldId="2147469318"/>
            <ac:spMk id="2" creationId="{18B55838-FC66-4110-8BE5-E6B78C7132EC}"/>
          </ac:spMkLst>
        </pc:spChg>
      </pc:sldChg>
      <pc:sldChg chg="modSp add mod modTransition">
        <pc:chgData name="Plante, Alec" userId="276cbca7-68f3-40b2-b86a-b5b86b27e87e" providerId="ADAL" clId="{F09E9732-9758-4409-8831-88D9D421F674}" dt="2023-04-07T17:46:50.508" v="8277"/>
        <pc:sldMkLst>
          <pc:docMk/>
          <pc:sldMk cId="2452721544" sldId="2147469318"/>
        </pc:sldMkLst>
        <pc:spChg chg="mod">
          <ac:chgData name="Plante, Alec" userId="276cbca7-68f3-40b2-b86a-b5b86b27e87e" providerId="ADAL" clId="{F09E9732-9758-4409-8831-88D9D421F674}" dt="2023-03-31T14:42:58.690" v="4721" actId="20577"/>
          <ac:spMkLst>
            <pc:docMk/>
            <pc:sldMk cId="2452721544" sldId="2147469318"/>
            <ac:spMk id="2" creationId="{18B55838-FC66-4110-8BE5-E6B78C7132EC}"/>
          </ac:spMkLst>
        </pc:spChg>
        <pc:spChg chg="mod">
          <ac:chgData name="Plante, Alec" userId="276cbca7-68f3-40b2-b86a-b5b86b27e87e" providerId="ADAL" clId="{F09E9732-9758-4409-8831-88D9D421F674}" dt="2023-03-31T14:45:07.093" v="4781" actId="20577"/>
          <ac:spMkLst>
            <pc:docMk/>
            <pc:sldMk cId="2452721544" sldId="2147469318"/>
            <ac:spMk id="6" creationId="{19582275-2635-4E97-8F45-01EAA7BEEB25}"/>
          </ac:spMkLst>
        </pc:spChg>
      </pc:sldChg>
      <pc:sldChg chg="addSp delSp modSp add mod ord modTransition">
        <pc:chgData name="Plante, Alec" userId="276cbca7-68f3-40b2-b86a-b5b86b27e87e" providerId="ADAL" clId="{F09E9732-9758-4409-8831-88D9D421F674}" dt="2023-04-07T17:47:02.971" v="8279"/>
        <pc:sldMkLst>
          <pc:docMk/>
          <pc:sldMk cId="2764057280" sldId="2147469319"/>
        </pc:sldMkLst>
        <pc:spChg chg="mod">
          <ac:chgData name="Plante, Alec" userId="276cbca7-68f3-40b2-b86a-b5b86b27e87e" providerId="ADAL" clId="{F09E9732-9758-4409-8831-88D9D421F674}" dt="2023-03-31T15:25:31.369" v="5618" actId="20577"/>
          <ac:spMkLst>
            <pc:docMk/>
            <pc:sldMk cId="2764057280" sldId="2147469319"/>
            <ac:spMk id="2" creationId="{18B55838-FC66-4110-8BE5-E6B78C7132EC}"/>
          </ac:spMkLst>
        </pc:spChg>
        <pc:spChg chg="add mod">
          <ac:chgData name="Plante, Alec" userId="276cbca7-68f3-40b2-b86a-b5b86b27e87e" providerId="ADAL" clId="{F09E9732-9758-4409-8831-88D9D421F674}" dt="2023-03-31T15:25:42.963" v="5672" actId="20577"/>
          <ac:spMkLst>
            <pc:docMk/>
            <pc:sldMk cId="2764057280" sldId="2147469319"/>
            <ac:spMk id="4" creationId="{04225BCE-1BFD-4CA7-AB5E-FABAAAE50A6C}"/>
          </ac:spMkLst>
        </pc:spChg>
        <pc:spChg chg="del">
          <ac:chgData name="Plante, Alec" userId="276cbca7-68f3-40b2-b86a-b5b86b27e87e" providerId="ADAL" clId="{F09E9732-9758-4409-8831-88D9D421F674}" dt="2023-03-31T15:25:17.365" v="5594" actId="478"/>
          <ac:spMkLst>
            <pc:docMk/>
            <pc:sldMk cId="2764057280" sldId="2147469319"/>
            <ac:spMk id="6" creationId="{19582275-2635-4E97-8F45-01EAA7BEEB25}"/>
          </ac:spMkLst>
        </pc:spChg>
      </pc:sldChg>
      <pc:sldChg chg="add modTransition">
        <pc:chgData name="Plante, Alec" userId="276cbca7-68f3-40b2-b86a-b5b86b27e87e" providerId="ADAL" clId="{F09E9732-9758-4409-8831-88D9D421F674}" dt="2023-04-07T17:46:50.508" v="8277"/>
        <pc:sldMkLst>
          <pc:docMk/>
          <pc:sldMk cId="603887649" sldId="2147469320"/>
        </pc:sldMkLst>
      </pc:sldChg>
      <pc:sldChg chg="addSp modSp new mod ord">
        <pc:chgData name="Plante, Alec" userId="276cbca7-68f3-40b2-b86a-b5b86b27e87e" providerId="ADAL" clId="{F09E9732-9758-4409-8831-88D9D421F674}" dt="2023-04-07T15:03:49.590" v="7609"/>
        <pc:sldMkLst>
          <pc:docMk/>
          <pc:sldMk cId="3512321695" sldId="2147469321"/>
        </pc:sldMkLst>
        <pc:spChg chg="mod">
          <ac:chgData name="Plante, Alec" userId="276cbca7-68f3-40b2-b86a-b5b86b27e87e" providerId="ADAL" clId="{F09E9732-9758-4409-8831-88D9D421F674}" dt="2023-04-02T18:04:44.650" v="5936" actId="20577"/>
          <ac:spMkLst>
            <pc:docMk/>
            <pc:sldMk cId="3512321695" sldId="2147469321"/>
            <ac:spMk id="3" creationId="{054EF32F-9AB3-4849-AB19-9AE16A17FCA6}"/>
          </ac:spMkLst>
        </pc:spChg>
        <pc:spChg chg="add mod">
          <ac:chgData name="Plante, Alec" userId="276cbca7-68f3-40b2-b86a-b5b86b27e87e" providerId="ADAL" clId="{F09E9732-9758-4409-8831-88D9D421F674}" dt="2023-04-03T13:38:50.127" v="7153" actId="20577"/>
          <ac:spMkLst>
            <pc:docMk/>
            <pc:sldMk cId="3512321695" sldId="2147469321"/>
            <ac:spMk id="4" creationId="{2FCF902B-FE4F-438D-B1F8-3F518B37DCA4}"/>
          </ac:spMkLst>
        </pc:spChg>
      </pc:sldChg>
      <pc:sldChg chg="new add del">
        <pc:chgData name="Plante, Alec" userId="276cbca7-68f3-40b2-b86a-b5b86b27e87e" providerId="ADAL" clId="{F09E9732-9758-4409-8831-88D9D421F674}" dt="2023-04-03T11:59:05.234" v="6149" actId="47"/>
        <pc:sldMkLst>
          <pc:docMk/>
          <pc:sldMk cId="2416485448" sldId="2147469322"/>
        </pc:sldMkLst>
      </pc:sldChg>
      <pc:sldChg chg="new del">
        <pc:chgData name="Plante, Alec" userId="276cbca7-68f3-40b2-b86a-b5b86b27e87e" providerId="ADAL" clId="{F09E9732-9758-4409-8831-88D9D421F674}" dt="2023-04-03T12:58:30.266" v="6348" actId="2696"/>
        <pc:sldMkLst>
          <pc:docMk/>
          <pc:sldMk cId="2297816044" sldId="2147469323"/>
        </pc:sldMkLst>
      </pc:sldChg>
      <pc:sldChg chg="addSp delSp modSp new mod modTransition">
        <pc:chgData name="Plante, Alec" userId="276cbca7-68f3-40b2-b86a-b5b86b27e87e" providerId="ADAL" clId="{F09E9732-9758-4409-8831-88D9D421F674}" dt="2023-04-07T17:46:50.508" v="8277"/>
        <pc:sldMkLst>
          <pc:docMk/>
          <pc:sldMk cId="3925788723" sldId="2147469324"/>
        </pc:sldMkLst>
        <pc:spChg chg="mod">
          <ac:chgData name="Plante, Alec" userId="276cbca7-68f3-40b2-b86a-b5b86b27e87e" providerId="ADAL" clId="{F09E9732-9758-4409-8831-88D9D421F674}" dt="2023-04-03T12:56:34.052" v="6173" actId="1076"/>
          <ac:spMkLst>
            <pc:docMk/>
            <pc:sldMk cId="3925788723" sldId="2147469324"/>
            <ac:spMk id="2" creationId="{C6CC278D-D5F3-4C34-8E1B-38551AEB6D74}"/>
          </ac:spMkLst>
        </pc:spChg>
        <pc:spChg chg="add del mod">
          <ac:chgData name="Plante, Alec" userId="276cbca7-68f3-40b2-b86a-b5b86b27e87e" providerId="ADAL" clId="{F09E9732-9758-4409-8831-88D9D421F674}" dt="2023-04-03T13:05:12.296" v="6516" actId="478"/>
          <ac:spMkLst>
            <pc:docMk/>
            <pc:sldMk cId="3925788723" sldId="2147469324"/>
            <ac:spMk id="6" creationId="{E9EE32E0-A765-4EBB-A9B5-773C21913402}"/>
          </ac:spMkLst>
        </pc:spChg>
        <pc:spChg chg="add mod">
          <ac:chgData name="Plante, Alec" userId="276cbca7-68f3-40b2-b86a-b5b86b27e87e" providerId="ADAL" clId="{F09E9732-9758-4409-8831-88D9D421F674}" dt="2023-04-07T16:04:26.683" v="7746" actId="1076"/>
          <ac:spMkLst>
            <pc:docMk/>
            <pc:sldMk cId="3925788723" sldId="2147469324"/>
            <ac:spMk id="7" creationId="{F59A8356-F5F4-4FAC-8F90-C6A37D0BAD67}"/>
          </ac:spMkLst>
        </pc:spChg>
        <pc:picChg chg="add mod">
          <ac:chgData name="Plante, Alec" userId="276cbca7-68f3-40b2-b86a-b5b86b27e87e" providerId="ADAL" clId="{F09E9732-9758-4409-8831-88D9D421F674}" dt="2023-04-03T12:56:20.257" v="6169" actId="208"/>
          <ac:picMkLst>
            <pc:docMk/>
            <pc:sldMk cId="3925788723" sldId="2147469324"/>
            <ac:picMk id="4" creationId="{81243F17-7762-49A0-A5E8-68E1CE8B651B}"/>
          </ac:picMkLst>
        </pc:picChg>
      </pc:sldChg>
      <pc:sldChg chg="addSp delSp modSp add del mod">
        <pc:chgData name="Plante, Alec" userId="276cbca7-68f3-40b2-b86a-b5b86b27e87e" providerId="ADAL" clId="{F09E9732-9758-4409-8831-88D9D421F674}" dt="2023-04-03T13:43:40.198" v="7154" actId="47"/>
        <pc:sldMkLst>
          <pc:docMk/>
          <pc:sldMk cId="2818554232" sldId="2147469325"/>
        </pc:sldMkLst>
        <pc:picChg chg="del">
          <ac:chgData name="Plante, Alec" userId="276cbca7-68f3-40b2-b86a-b5b86b27e87e" providerId="ADAL" clId="{F09E9732-9758-4409-8831-88D9D421F674}" dt="2023-04-03T12:58:34.134" v="6349" actId="478"/>
          <ac:picMkLst>
            <pc:docMk/>
            <pc:sldMk cId="2818554232" sldId="2147469325"/>
            <ac:picMk id="4" creationId="{81243F17-7762-49A0-A5E8-68E1CE8B651B}"/>
          </ac:picMkLst>
        </pc:picChg>
        <pc:picChg chg="add mod">
          <ac:chgData name="Plante, Alec" userId="276cbca7-68f3-40b2-b86a-b5b86b27e87e" providerId="ADAL" clId="{F09E9732-9758-4409-8831-88D9D421F674}" dt="2023-04-03T12:58:44.027" v="6352" actId="14100"/>
          <ac:picMkLst>
            <pc:docMk/>
            <pc:sldMk cId="2818554232" sldId="2147469325"/>
            <ac:picMk id="5" creationId="{A3EA6B17-99A6-4B70-9F60-D1D6B6BC8B4E}"/>
          </ac:picMkLst>
        </pc:picChg>
      </pc:sldChg>
      <pc:sldChg chg="addSp delSp modSp add mod modTransition">
        <pc:chgData name="Plante, Alec" userId="276cbca7-68f3-40b2-b86a-b5b86b27e87e" providerId="ADAL" clId="{F09E9732-9758-4409-8831-88D9D421F674}" dt="2023-04-07T17:46:50.508" v="8277"/>
        <pc:sldMkLst>
          <pc:docMk/>
          <pc:sldMk cId="1675610286" sldId="2147469326"/>
        </pc:sldMkLst>
        <pc:spChg chg="mod">
          <ac:chgData name="Plante, Alec" userId="276cbca7-68f3-40b2-b86a-b5b86b27e87e" providerId="ADAL" clId="{F09E9732-9758-4409-8831-88D9D421F674}" dt="2023-04-03T17:17:59.332" v="7175" actId="20577"/>
          <ac:spMkLst>
            <pc:docMk/>
            <pc:sldMk cId="1675610286" sldId="2147469326"/>
            <ac:spMk id="2" creationId="{C6CC278D-D5F3-4C34-8E1B-38551AEB6D74}"/>
          </ac:spMkLst>
        </pc:spChg>
        <pc:spChg chg="del">
          <ac:chgData name="Plante, Alec" userId="276cbca7-68f3-40b2-b86a-b5b86b27e87e" providerId="ADAL" clId="{F09E9732-9758-4409-8831-88D9D421F674}" dt="2023-04-03T13:05:22.663" v="6519" actId="478"/>
          <ac:spMkLst>
            <pc:docMk/>
            <pc:sldMk cId="1675610286" sldId="2147469326"/>
            <ac:spMk id="6" creationId="{E9EE32E0-A765-4EBB-A9B5-773C21913402}"/>
          </ac:spMkLst>
        </pc:spChg>
        <pc:spChg chg="del">
          <ac:chgData name="Plante, Alec" userId="276cbca7-68f3-40b2-b86a-b5b86b27e87e" providerId="ADAL" clId="{F09E9732-9758-4409-8831-88D9D421F674}" dt="2023-04-03T13:05:24.421" v="6520" actId="478"/>
          <ac:spMkLst>
            <pc:docMk/>
            <pc:sldMk cId="1675610286" sldId="2147469326"/>
            <ac:spMk id="7" creationId="{F59A8356-F5F4-4FAC-8F90-C6A37D0BAD67}"/>
          </ac:spMkLst>
        </pc:spChg>
        <pc:spChg chg="add mod">
          <ac:chgData name="Plante, Alec" userId="276cbca7-68f3-40b2-b86a-b5b86b27e87e" providerId="ADAL" clId="{F09E9732-9758-4409-8831-88D9D421F674}" dt="2023-04-07T16:07:11.788" v="7747" actId="20577"/>
          <ac:spMkLst>
            <pc:docMk/>
            <pc:sldMk cId="1675610286" sldId="2147469326"/>
            <ac:spMk id="9" creationId="{61D7AE98-C900-4485-B30E-0776E25C3243}"/>
          </ac:spMkLst>
        </pc:spChg>
        <pc:picChg chg="del">
          <ac:chgData name="Plante, Alec" userId="276cbca7-68f3-40b2-b86a-b5b86b27e87e" providerId="ADAL" clId="{F09E9732-9758-4409-8831-88D9D421F674}" dt="2023-04-03T12:58:57.601" v="6354" actId="478"/>
          <ac:picMkLst>
            <pc:docMk/>
            <pc:sldMk cId="1675610286" sldId="2147469326"/>
            <ac:picMk id="4" creationId="{81243F17-7762-49A0-A5E8-68E1CE8B651B}"/>
          </ac:picMkLst>
        </pc:picChg>
        <pc:picChg chg="add mod">
          <ac:chgData name="Plante, Alec" userId="276cbca7-68f3-40b2-b86a-b5b86b27e87e" providerId="ADAL" clId="{F09E9732-9758-4409-8831-88D9D421F674}" dt="2023-04-03T13:07:28.491" v="6719" actId="1582"/>
          <ac:picMkLst>
            <pc:docMk/>
            <pc:sldMk cId="1675610286" sldId="2147469326"/>
            <ac:picMk id="8" creationId="{57BE31C0-31EC-46B4-8FC7-623143AB151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DCE69-A3C5-4852-9159-E4AA735D0C94}"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8E14F-05BA-4614-9652-12E1F0D7110C}" type="slidenum">
              <a:rPr lang="en-US" smtClean="0"/>
              <a:t>‹#›</a:t>
            </a:fld>
            <a:endParaRPr lang="en-US"/>
          </a:p>
        </p:txBody>
      </p:sp>
    </p:spTree>
    <p:extLst>
      <p:ext uri="{BB962C8B-B14F-4D97-AF65-F5344CB8AC3E}">
        <p14:creationId xmlns:p14="http://schemas.microsoft.com/office/powerpoint/2010/main" val="1593949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https://www.statista.com/chart/4713/global-recorded-music-industry-revenues/</a:t>
            </a:r>
          </a:p>
          <a:p>
            <a:r>
              <a:rPr lang="en-US" dirty="0"/>
              <a:t>https://money.cnn.com/2010/02/02/news/companies/napster_music_industry/</a:t>
            </a:r>
          </a:p>
        </p:txBody>
      </p:sp>
      <p:sp>
        <p:nvSpPr>
          <p:cNvPr id="4" name="Slide Number Placeholder 3"/>
          <p:cNvSpPr>
            <a:spLocks noGrp="1"/>
          </p:cNvSpPr>
          <p:nvPr>
            <p:ph type="sldNum" sz="quarter" idx="5"/>
          </p:nvPr>
        </p:nvSpPr>
        <p:spPr/>
        <p:txBody>
          <a:bodyPr/>
          <a:lstStyle/>
          <a:p>
            <a:fld id="{57A8E14F-05BA-4614-9652-12E1F0D7110C}" type="slidenum">
              <a:rPr lang="en-US" smtClean="0"/>
              <a:t>3</a:t>
            </a:fld>
            <a:endParaRPr lang="en-US"/>
          </a:p>
        </p:txBody>
      </p:sp>
    </p:spTree>
    <p:extLst>
      <p:ext uri="{BB962C8B-B14F-4D97-AF65-F5344CB8AC3E}">
        <p14:creationId xmlns:p14="http://schemas.microsoft.com/office/powerpoint/2010/main" val="2684954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r>
              <a:rPr lang="en-US" dirty="0"/>
              <a:t>Music is subjective</a:t>
            </a:r>
          </a:p>
          <a:p>
            <a:r>
              <a:rPr lang="en-US" dirty="0"/>
              <a:t>Music popularity is more tied to the artist and their fan base (has been slowly moving away from that)</a:t>
            </a:r>
          </a:p>
          <a:p>
            <a:endParaRPr lang="en-US" dirty="0"/>
          </a:p>
          <a:p>
            <a:r>
              <a:rPr lang="en-US" dirty="0"/>
              <a:t>Need to</a:t>
            </a:r>
          </a:p>
          <a:p>
            <a:r>
              <a:rPr lang="en-US" dirty="0"/>
              <a:t>Can do deeper </a:t>
            </a:r>
            <a:r>
              <a:rPr lang="en-US" dirty="0" err="1"/>
              <a:t>analysiswith</a:t>
            </a:r>
            <a:r>
              <a:rPr lang="en-US" dirty="0"/>
              <a:t> more resources</a:t>
            </a:r>
          </a:p>
          <a:p>
            <a:r>
              <a:rPr lang="en-US" dirty="0"/>
              <a:t>Look into tik </a:t>
            </a:r>
            <a:r>
              <a:rPr lang="en-US" dirty="0" err="1"/>
              <a:t>tok</a:t>
            </a:r>
            <a:r>
              <a:rPr lang="en-US" dirty="0"/>
              <a:t>, there is a huge </a:t>
            </a:r>
            <a:r>
              <a:rPr lang="en-US" dirty="0" err="1"/>
              <a:t>tiktok</a:t>
            </a:r>
            <a:r>
              <a:rPr lang="en-US" dirty="0"/>
              <a:t> pipeline</a:t>
            </a:r>
          </a:p>
          <a:p>
            <a:r>
              <a:rPr lang="en-US" dirty="0"/>
              <a:t>This analysis is important because song validity will likely become more important </a:t>
            </a:r>
          </a:p>
          <a:p>
            <a:endParaRPr lang="en-US" dirty="0"/>
          </a:p>
          <a:p>
            <a:endParaRPr lang="en-US" dirty="0"/>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15</a:t>
            </a:fld>
            <a:endParaRPr lang="en-US"/>
          </a:p>
        </p:txBody>
      </p:sp>
    </p:spTree>
    <p:extLst>
      <p:ext uri="{BB962C8B-B14F-4D97-AF65-F5344CB8AC3E}">
        <p14:creationId xmlns:p14="http://schemas.microsoft.com/office/powerpoint/2010/main" val="289459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#62b5e5</a:t>
            </a:r>
          </a:p>
          <a:p>
            <a:r>
              <a:rPr lang="en-US"/>
              <a:t>#046a38</a:t>
            </a:r>
          </a:p>
          <a:p>
            <a:r>
              <a:rPr lang="en-US"/>
              <a:t>#86bc25</a:t>
            </a:r>
          </a:p>
          <a:p>
            <a:r>
              <a:rPr lang="en-US"/>
              <a:t>#005587</a:t>
            </a:r>
          </a:p>
          <a:p>
            <a:r>
              <a:rPr lang="en-US"/>
              <a:t>#0076a8</a:t>
            </a:r>
          </a:p>
          <a:p>
            <a:r>
              <a:rPr lang="en-US"/>
              <a:t>#e7e6e6</a:t>
            </a:r>
          </a:p>
          <a:p>
            <a:r>
              <a:rPr lang="en-US"/>
              <a:t>#7f7f7f</a:t>
            </a:r>
          </a:p>
          <a:p>
            <a:r>
              <a:rPr lang="en-US"/>
              <a:t>#bfbfbf</a:t>
            </a:r>
          </a:p>
          <a:p>
            <a:r>
              <a:rPr lang="en-US"/>
              <a:t>#f2f2f2</a:t>
            </a:r>
          </a:p>
          <a:p>
            <a:endParaRPr lang="en-US"/>
          </a:p>
          <a:p>
            <a:r>
              <a:rPr lang="en-US"/>
              <a:t>#007680</a:t>
            </a:r>
          </a:p>
          <a:p>
            <a:r>
              <a:rPr lang="en-US"/>
              <a:t>#6fc2b4</a:t>
            </a:r>
          </a:p>
          <a:p>
            <a:r>
              <a:rPr lang="en-US"/>
              <a:t>#18f689</a:t>
            </a:r>
          </a:p>
          <a:p>
            <a:r>
              <a:rPr lang="en-US"/>
              <a:t>#a0dcff</a:t>
            </a:r>
          </a:p>
          <a:p>
            <a:endParaRPr lang="en-US"/>
          </a:p>
          <a:p>
            <a:r>
              <a:rPr lang="en-US" err="1"/>
              <a:t>clrs</a:t>
            </a:r>
            <a:r>
              <a:rPr lang="en-US"/>
              <a:t> = [list of colors]</a:t>
            </a:r>
            <a:br>
              <a:rPr lang="en-US"/>
            </a:br>
            <a:r>
              <a:rPr lang="en-US" err="1"/>
              <a:t>sb.barplot</a:t>
            </a:r>
            <a:r>
              <a:rPr lang="en-US"/>
              <a:t>(x=</a:t>
            </a:r>
            <a:r>
              <a:rPr lang="en-US" err="1"/>
              <a:t>idx</a:t>
            </a:r>
            <a:r>
              <a:rPr lang="en-US"/>
              <a:t>, y=values, palette=</a:t>
            </a:r>
            <a:r>
              <a:rPr lang="en-US" err="1"/>
              <a:t>clrs</a:t>
            </a:r>
            <a:r>
              <a:rPr lang="en-US"/>
              <a:t>) </a:t>
            </a:r>
            <a:r>
              <a:rPr lang="en-US">
                <a:effectLst/>
              </a:rPr>
              <a:t># color=</a:t>
            </a:r>
            <a:r>
              <a:rPr lang="en-US" err="1">
                <a:effectLst/>
              </a:rPr>
              <a:t>clrs</a:t>
            </a:r>
            <a:r>
              <a:rPr lang="en-US">
                <a:effectLst/>
              </a:rPr>
              <a:t>)</a:t>
            </a:r>
            <a:endParaRPr lang="en-US"/>
          </a:p>
        </p:txBody>
      </p:sp>
      <p:sp>
        <p:nvSpPr>
          <p:cNvPr id="4" name="Slide Number Placeholder 3"/>
          <p:cNvSpPr>
            <a:spLocks noGrp="1"/>
          </p:cNvSpPr>
          <p:nvPr>
            <p:ph type="sldNum" sz="quarter" idx="5"/>
          </p:nvPr>
        </p:nvSpPr>
        <p:spPr/>
        <p:txBody>
          <a:bodyPr/>
          <a:lstStyle/>
          <a:p>
            <a:fld id="{7F05553F-674C-49A3-ABC8-F22AE7505EA5}" type="slidenum">
              <a:rPr lang="en-US" smtClean="0"/>
              <a:t>16</a:t>
            </a:fld>
            <a:endParaRPr lang="en-US"/>
          </a:p>
        </p:txBody>
      </p:sp>
    </p:spTree>
    <p:extLst>
      <p:ext uri="{BB962C8B-B14F-4D97-AF65-F5344CB8AC3E}">
        <p14:creationId xmlns:p14="http://schemas.microsoft.com/office/powerpoint/2010/main" val="2082757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6194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Sophia 14</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24</a:t>
            </a:fld>
            <a:endParaRPr lang="en-US" dirty="0"/>
          </a:p>
        </p:txBody>
      </p:sp>
    </p:spTree>
    <p:extLst>
      <p:ext uri="{BB962C8B-B14F-4D97-AF65-F5344CB8AC3E}">
        <p14:creationId xmlns:p14="http://schemas.microsoft.com/office/powerpoint/2010/main" val="317111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A8E14F-05BA-4614-9652-12E1F0D7110C}" type="slidenum">
              <a:rPr lang="en-US" smtClean="0"/>
              <a:t>5</a:t>
            </a:fld>
            <a:endParaRPr lang="en-US"/>
          </a:p>
        </p:txBody>
      </p:sp>
    </p:spTree>
    <p:extLst>
      <p:ext uri="{BB962C8B-B14F-4D97-AF65-F5344CB8AC3E}">
        <p14:creationId xmlns:p14="http://schemas.microsoft.com/office/powerpoint/2010/main" val="93172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4128701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#62b5e5</a:t>
            </a:r>
          </a:p>
          <a:p>
            <a:r>
              <a:rPr lang="en-US"/>
              <a:t>#046a38</a:t>
            </a:r>
          </a:p>
          <a:p>
            <a:r>
              <a:rPr lang="en-US"/>
              <a:t>#86bc25</a:t>
            </a:r>
          </a:p>
          <a:p>
            <a:r>
              <a:rPr lang="en-US"/>
              <a:t>#005587</a:t>
            </a:r>
          </a:p>
          <a:p>
            <a:r>
              <a:rPr lang="en-US"/>
              <a:t>#0076a8</a:t>
            </a:r>
          </a:p>
          <a:p>
            <a:r>
              <a:rPr lang="en-US"/>
              <a:t>#e7e6e6</a:t>
            </a:r>
          </a:p>
          <a:p>
            <a:r>
              <a:rPr lang="en-US"/>
              <a:t>#7f7f7f</a:t>
            </a:r>
          </a:p>
          <a:p>
            <a:r>
              <a:rPr lang="en-US"/>
              <a:t>#bfbfbf</a:t>
            </a:r>
          </a:p>
          <a:p>
            <a:r>
              <a:rPr lang="en-US"/>
              <a:t>#f2f2f2</a:t>
            </a:r>
          </a:p>
          <a:p>
            <a:endParaRPr lang="en-US"/>
          </a:p>
          <a:p>
            <a:r>
              <a:rPr lang="en-US"/>
              <a:t>#007680</a:t>
            </a:r>
          </a:p>
          <a:p>
            <a:r>
              <a:rPr lang="en-US"/>
              <a:t>#6fc2b4</a:t>
            </a:r>
          </a:p>
          <a:p>
            <a:r>
              <a:rPr lang="en-US"/>
              <a:t>#18f689</a:t>
            </a:r>
          </a:p>
          <a:p>
            <a:r>
              <a:rPr lang="en-US"/>
              <a:t>#a0dcff</a:t>
            </a:r>
          </a:p>
          <a:p>
            <a:endParaRPr lang="en-US"/>
          </a:p>
          <a:p>
            <a:r>
              <a:rPr lang="en-US" err="1"/>
              <a:t>clrs</a:t>
            </a:r>
            <a:r>
              <a:rPr lang="en-US"/>
              <a:t> = [list of colors]</a:t>
            </a:r>
            <a:br>
              <a:rPr lang="en-US"/>
            </a:br>
            <a:r>
              <a:rPr lang="en-US" err="1"/>
              <a:t>sb.barplot</a:t>
            </a:r>
            <a:r>
              <a:rPr lang="en-US"/>
              <a:t>(x=</a:t>
            </a:r>
            <a:r>
              <a:rPr lang="en-US" err="1"/>
              <a:t>idx</a:t>
            </a:r>
            <a:r>
              <a:rPr lang="en-US"/>
              <a:t>, y=values, palette=</a:t>
            </a:r>
            <a:r>
              <a:rPr lang="en-US" err="1"/>
              <a:t>clrs</a:t>
            </a:r>
            <a:r>
              <a:rPr lang="en-US"/>
              <a:t>) </a:t>
            </a:r>
            <a:r>
              <a:rPr lang="en-US">
                <a:effectLst/>
              </a:rPr>
              <a:t># color=</a:t>
            </a:r>
            <a:r>
              <a:rPr lang="en-US" err="1">
                <a:effectLst/>
              </a:rPr>
              <a:t>clrs</a:t>
            </a:r>
            <a:r>
              <a:rPr lang="en-US">
                <a:effectLst/>
              </a:rPr>
              <a:t>)</a:t>
            </a:r>
            <a:endParaRPr lang="en-US"/>
          </a:p>
        </p:txBody>
      </p:sp>
      <p:sp>
        <p:nvSpPr>
          <p:cNvPr id="4" name="Slide Number Placeholder 3"/>
          <p:cNvSpPr>
            <a:spLocks noGrp="1"/>
          </p:cNvSpPr>
          <p:nvPr>
            <p:ph type="sldNum" sz="quarter" idx="5"/>
          </p:nvPr>
        </p:nvSpPr>
        <p:spPr/>
        <p:txBody>
          <a:bodyPr/>
          <a:lstStyle/>
          <a:p>
            <a:fld id="{7F05553F-674C-49A3-ABC8-F22AE7505EA5}" type="slidenum">
              <a:rPr lang="en-US" smtClean="0"/>
              <a:t>7</a:t>
            </a:fld>
            <a:endParaRPr lang="en-US"/>
          </a:p>
        </p:txBody>
      </p:sp>
    </p:spTree>
    <p:extLst>
      <p:ext uri="{BB962C8B-B14F-4D97-AF65-F5344CB8AC3E}">
        <p14:creationId xmlns:p14="http://schemas.microsoft.com/office/powerpoint/2010/main" val="332064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#62b5e5</a:t>
            </a:r>
          </a:p>
          <a:p>
            <a:r>
              <a:rPr lang="en-US"/>
              <a:t>#046a38</a:t>
            </a:r>
          </a:p>
          <a:p>
            <a:r>
              <a:rPr lang="en-US"/>
              <a:t>#86bc25</a:t>
            </a:r>
          </a:p>
          <a:p>
            <a:r>
              <a:rPr lang="en-US"/>
              <a:t>#005587</a:t>
            </a:r>
          </a:p>
          <a:p>
            <a:r>
              <a:rPr lang="en-US"/>
              <a:t>#0076a8</a:t>
            </a:r>
          </a:p>
          <a:p>
            <a:r>
              <a:rPr lang="en-US"/>
              <a:t>#e7e6e6</a:t>
            </a:r>
          </a:p>
          <a:p>
            <a:r>
              <a:rPr lang="en-US"/>
              <a:t>#7f7f7f</a:t>
            </a:r>
          </a:p>
          <a:p>
            <a:r>
              <a:rPr lang="en-US"/>
              <a:t>#bfbfbf</a:t>
            </a:r>
          </a:p>
          <a:p>
            <a:r>
              <a:rPr lang="en-US"/>
              <a:t>#f2f2f2</a:t>
            </a:r>
          </a:p>
          <a:p>
            <a:endParaRPr lang="en-US"/>
          </a:p>
          <a:p>
            <a:r>
              <a:rPr lang="en-US"/>
              <a:t>#007680</a:t>
            </a:r>
          </a:p>
          <a:p>
            <a:r>
              <a:rPr lang="en-US"/>
              <a:t>#6fc2b4</a:t>
            </a:r>
          </a:p>
          <a:p>
            <a:r>
              <a:rPr lang="en-US"/>
              <a:t>#18f689</a:t>
            </a:r>
          </a:p>
          <a:p>
            <a:r>
              <a:rPr lang="en-US"/>
              <a:t>#a0dcff</a:t>
            </a:r>
          </a:p>
          <a:p>
            <a:endParaRPr lang="en-US"/>
          </a:p>
          <a:p>
            <a:r>
              <a:rPr lang="en-US" err="1"/>
              <a:t>clrs</a:t>
            </a:r>
            <a:r>
              <a:rPr lang="en-US"/>
              <a:t> = [list of colors]</a:t>
            </a:r>
            <a:br>
              <a:rPr lang="en-US"/>
            </a:br>
            <a:r>
              <a:rPr lang="en-US" err="1"/>
              <a:t>sb.barplot</a:t>
            </a:r>
            <a:r>
              <a:rPr lang="en-US"/>
              <a:t>(x=</a:t>
            </a:r>
            <a:r>
              <a:rPr lang="en-US" err="1"/>
              <a:t>idx</a:t>
            </a:r>
            <a:r>
              <a:rPr lang="en-US"/>
              <a:t>, y=values, palette=</a:t>
            </a:r>
            <a:r>
              <a:rPr lang="en-US" err="1"/>
              <a:t>clrs</a:t>
            </a:r>
            <a:r>
              <a:rPr lang="en-US"/>
              <a:t>) </a:t>
            </a:r>
            <a:r>
              <a:rPr lang="en-US">
                <a:effectLst/>
              </a:rPr>
              <a:t># color=</a:t>
            </a:r>
            <a:r>
              <a:rPr lang="en-US" err="1">
                <a:effectLst/>
              </a:rPr>
              <a:t>clrs</a:t>
            </a:r>
            <a:r>
              <a:rPr lang="en-US">
                <a:effectLst/>
              </a:rPr>
              <a:t>)</a:t>
            </a:r>
            <a:endParaRPr lang="en-US"/>
          </a:p>
        </p:txBody>
      </p:sp>
      <p:sp>
        <p:nvSpPr>
          <p:cNvPr id="4" name="Slide Number Placeholder 3"/>
          <p:cNvSpPr>
            <a:spLocks noGrp="1"/>
          </p:cNvSpPr>
          <p:nvPr>
            <p:ph type="sldNum" sz="quarter" idx="5"/>
          </p:nvPr>
        </p:nvSpPr>
        <p:spPr/>
        <p:txBody>
          <a:bodyPr/>
          <a:lstStyle/>
          <a:p>
            <a:fld id="{7F05553F-674C-49A3-ABC8-F22AE7505EA5}" type="slidenum">
              <a:rPr lang="en-US" smtClean="0"/>
              <a:t>10</a:t>
            </a:fld>
            <a:endParaRPr lang="en-US"/>
          </a:p>
        </p:txBody>
      </p:sp>
    </p:spTree>
    <p:extLst>
      <p:ext uri="{BB962C8B-B14F-4D97-AF65-F5344CB8AC3E}">
        <p14:creationId xmlns:p14="http://schemas.microsoft.com/office/powerpoint/2010/main" val="155397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a:p>
        </p:txBody>
      </p:sp>
      <p:sp>
        <p:nvSpPr>
          <p:cNvPr id="4" name="Slide Number Placeholder 3"/>
          <p:cNvSpPr>
            <a:spLocks noGrp="1"/>
          </p:cNvSpPr>
          <p:nvPr>
            <p:ph type="sldNum" sz="quarter" idx="5"/>
          </p:nvPr>
        </p:nvSpPr>
        <p:spPr/>
        <p:txBody>
          <a:bodyPr/>
          <a:lstStyle/>
          <a:p>
            <a:fld id="{7F05553F-674C-49A3-ABC8-F22AE7505EA5}" type="slidenum">
              <a:rPr lang="en-US" smtClean="0"/>
              <a:t>11</a:t>
            </a:fld>
            <a:endParaRPr lang="en-US"/>
          </a:p>
        </p:txBody>
      </p:sp>
    </p:spTree>
    <p:extLst>
      <p:ext uri="{BB962C8B-B14F-4D97-AF65-F5344CB8AC3E}">
        <p14:creationId xmlns:p14="http://schemas.microsoft.com/office/powerpoint/2010/main" val="1280855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a:p>
        </p:txBody>
      </p:sp>
      <p:sp>
        <p:nvSpPr>
          <p:cNvPr id="4" name="Slide Number Placeholder 3"/>
          <p:cNvSpPr>
            <a:spLocks noGrp="1"/>
          </p:cNvSpPr>
          <p:nvPr>
            <p:ph type="sldNum" sz="quarter" idx="5"/>
          </p:nvPr>
        </p:nvSpPr>
        <p:spPr/>
        <p:txBody>
          <a:bodyPr/>
          <a:lstStyle/>
          <a:p>
            <a:fld id="{7F05553F-674C-49A3-ABC8-F22AE7505EA5}" type="slidenum">
              <a:rPr lang="en-US" smtClean="0"/>
              <a:t>12</a:t>
            </a:fld>
            <a:endParaRPr lang="en-US"/>
          </a:p>
        </p:txBody>
      </p:sp>
    </p:spTree>
    <p:extLst>
      <p:ext uri="{BB962C8B-B14F-4D97-AF65-F5344CB8AC3E}">
        <p14:creationId xmlns:p14="http://schemas.microsoft.com/office/powerpoint/2010/main" val="2332108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a:t>https://www.amazon.com/Dilla-Time-Afterlife-Producer-Reinvented/dp/0374139946</a:t>
            </a:r>
          </a:p>
        </p:txBody>
      </p:sp>
      <p:sp>
        <p:nvSpPr>
          <p:cNvPr id="4" name="Slide Number Placeholder 3"/>
          <p:cNvSpPr>
            <a:spLocks noGrp="1"/>
          </p:cNvSpPr>
          <p:nvPr>
            <p:ph type="sldNum" sz="quarter" idx="5"/>
          </p:nvPr>
        </p:nvSpPr>
        <p:spPr/>
        <p:txBody>
          <a:bodyPr/>
          <a:lstStyle/>
          <a:p>
            <a:fld id="{7F05553F-674C-49A3-ABC8-F22AE7505EA5}" type="slidenum">
              <a:rPr lang="en-US" smtClean="0"/>
              <a:t>13</a:t>
            </a:fld>
            <a:endParaRPr lang="en-US"/>
          </a:p>
        </p:txBody>
      </p:sp>
    </p:spTree>
    <p:extLst>
      <p:ext uri="{BB962C8B-B14F-4D97-AF65-F5344CB8AC3E}">
        <p14:creationId xmlns:p14="http://schemas.microsoft.com/office/powerpoint/2010/main" val="3841950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#62b5e5</a:t>
            </a:r>
          </a:p>
          <a:p>
            <a:r>
              <a:rPr lang="en-US"/>
              <a:t>#046a38</a:t>
            </a:r>
          </a:p>
          <a:p>
            <a:r>
              <a:rPr lang="en-US"/>
              <a:t>#86bc25</a:t>
            </a:r>
          </a:p>
          <a:p>
            <a:r>
              <a:rPr lang="en-US"/>
              <a:t>#005587</a:t>
            </a:r>
          </a:p>
          <a:p>
            <a:r>
              <a:rPr lang="en-US"/>
              <a:t>#0076a8</a:t>
            </a:r>
          </a:p>
          <a:p>
            <a:r>
              <a:rPr lang="en-US"/>
              <a:t>#e7e6e6</a:t>
            </a:r>
          </a:p>
          <a:p>
            <a:r>
              <a:rPr lang="en-US"/>
              <a:t>#7f7f7f</a:t>
            </a:r>
          </a:p>
          <a:p>
            <a:r>
              <a:rPr lang="en-US"/>
              <a:t>#bfbfbf</a:t>
            </a:r>
          </a:p>
          <a:p>
            <a:r>
              <a:rPr lang="en-US"/>
              <a:t>#f2f2f2</a:t>
            </a:r>
          </a:p>
          <a:p>
            <a:endParaRPr lang="en-US"/>
          </a:p>
          <a:p>
            <a:r>
              <a:rPr lang="en-US"/>
              <a:t>#007680</a:t>
            </a:r>
          </a:p>
          <a:p>
            <a:r>
              <a:rPr lang="en-US"/>
              <a:t>#6fc2b4</a:t>
            </a:r>
          </a:p>
          <a:p>
            <a:r>
              <a:rPr lang="en-US"/>
              <a:t>#18f689</a:t>
            </a:r>
          </a:p>
          <a:p>
            <a:r>
              <a:rPr lang="en-US"/>
              <a:t>#a0dcff</a:t>
            </a:r>
          </a:p>
          <a:p>
            <a:endParaRPr lang="en-US"/>
          </a:p>
          <a:p>
            <a:r>
              <a:rPr lang="en-US" err="1"/>
              <a:t>clrs</a:t>
            </a:r>
            <a:r>
              <a:rPr lang="en-US"/>
              <a:t> = [list of colors]</a:t>
            </a:r>
            <a:br>
              <a:rPr lang="en-US"/>
            </a:br>
            <a:r>
              <a:rPr lang="en-US" err="1"/>
              <a:t>sb.barplot</a:t>
            </a:r>
            <a:r>
              <a:rPr lang="en-US"/>
              <a:t>(x=</a:t>
            </a:r>
            <a:r>
              <a:rPr lang="en-US" err="1"/>
              <a:t>idx</a:t>
            </a:r>
            <a:r>
              <a:rPr lang="en-US"/>
              <a:t>, y=values, palette=</a:t>
            </a:r>
            <a:r>
              <a:rPr lang="en-US" err="1"/>
              <a:t>clrs</a:t>
            </a:r>
            <a:r>
              <a:rPr lang="en-US"/>
              <a:t>) </a:t>
            </a:r>
            <a:r>
              <a:rPr lang="en-US">
                <a:effectLst/>
              </a:rPr>
              <a:t># color=</a:t>
            </a:r>
            <a:r>
              <a:rPr lang="en-US" err="1">
                <a:effectLst/>
              </a:rPr>
              <a:t>clrs</a:t>
            </a:r>
            <a:r>
              <a:rPr lang="en-US">
                <a:effectLst/>
              </a:rPr>
              <a:t>)</a:t>
            </a:r>
            <a:endParaRPr lang="en-US"/>
          </a:p>
        </p:txBody>
      </p:sp>
      <p:sp>
        <p:nvSpPr>
          <p:cNvPr id="4" name="Slide Number Placeholder 3"/>
          <p:cNvSpPr>
            <a:spLocks noGrp="1"/>
          </p:cNvSpPr>
          <p:nvPr>
            <p:ph type="sldNum" sz="quarter" idx="5"/>
          </p:nvPr>
        </p:nvSpPr>
        <p:spPr/>
        <p:txBody>
          <a:bodyPr/>
          <a:lstStyle/>
          <a:p>
            <a:fld id="{7F05553F-674C-49A3-ABC8-F22AE7505EA5}" type="slidenum">
              <a:rPr lang="en-US" smtClean="0"/>
              <a:t>14</a:t>
            </a:fld>
            <a:endParaRPr lang="en-US"/>
          </a:p>
        </p:txBody>
      </p:sp>
    </p:spTree>
    <p:extLst>
      <p:ext uri="{BB962C8B-B14F-4D97-AF65-F5344CB8AC3E}">
        <p14:creationId xmlns:p14="http://schemas.microsoft.com/office/powerpoint/2010/main" val="267752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404B-8C96-4643-A1CD-78D94CE7A1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61781-6B18-47A0-85E9-E8B5381F72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4D24E5-9140-4D51-B8EC-E46EAE128BC8}"/>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5" name="Footer Placeholder 4">
            <a:extLst>
              <a:ext uri="{FF2B5EF4-FFF2-40B4-BE49-F238E27FC236}">
                <a16:creationId xmlns:a16="http://schemas.microsoft.com/office/drawing/2014/main" id="{54CB89E2-7541-4D39-8C62-8AD1391C2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45F57-5ADA-431B-976D-97D6BEB4B328}"/>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1374776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8F04-43C8-4B9B-BC89-127562816F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7461C-4236-4249-BB90-278500236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BDA5B-9C1D-4EFD-8A23-397E4EFDA8C8}"/>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5" name="Footer Placeholder 4">
            <a:extLst>
              <a:ext uri="{FF2B5EF4-FFF2-40B4-BE49-F238E27FC236}">
                <a16:creationId xmlns:a16="http://schemas.microsoft.com/office/drawing/2014/main" id="{FD95A530-8C82-4411-8C8B-81D4CB30F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EB13-1522-4C3E-90AC-A0BAA8CE5F3D}"/>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527722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82974-BB24-48FC-BF89-DF066EC6AF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B914B4-5030-4157-B751-DAC2568AFD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3C831-727C-4C91-88DB-5F94DB6C3941}"/>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5" name="Footer Placeholder 4">
            <a:extLst>
              <a:ext uri="{FF2B5EF4-FFF2-40B4-BE49-F238E27FC236}">
                <a16:creationId xmlns:a16="http://schemas.microsoft.com/office/drawing/2014/main" id="{32070C35-69B6-4433-8215-9F8C6382B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037E1-1696-4F91-9B3E-424136E28A0E}"/>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2914003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092185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2091000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6" name="TextBox 5">
            <a:extLst>
              <a:ext uri="{FF2B5EF4-FFF2-40B4-BE49-F238E27FC236}">
                <a16:creationId xmlns:a16="http://schemas.microsoft.com/office/drawing/2014/main" id="{C2E23FC1-C1FE-4806-8C70-2670E2AA12ED}"/>
              </a:ext>
            </a:extLst>
          </p:cNvPr>
          <p:cNvSpPr txBox="1"/>
          <p:nvPr userDrawn="1"/>
        </p:nvSpPr>
        <p:spPr>
          <a:xfrm rot="16200000">
            <a:off x="-642442" y="140383"/>
            <a:ext cx="336631" cy="123111"/>
          </a:xfrm>
          <a:prstGeom prst="rect">
            <a:avLst/>
          </a:prstGeom>
          <a:noFill/>
        </p:spPr>
        <p:txBody>
          <a:bodyPr wrap="none" lIns="0" tIns="0" rIns="0" bIns="0" rtlCol="0">
            <a:spAutoFit/>
          </a:bodyPr>
          <a:lstStyle/>
          <a:p>
            <a:pPr>
              <a:spcBef>
                <a:spcPts val="600"/>
              </a:spcBef>
              <a:buSzPct val="100000"/>
            </a:pPr>
            <a:r>
              <a:rPr lang="en-US" sz="800" b="1">
                <a:latin typeface="Calibri" panose="020F0502020204030204" pitchFamily="34" charset="0"/>
                <a:ea typeface="Open Sans" panose="020B0606030504020204" pitchFamily="34" charset="0"/>
                <a:cs typeface="Calibri" panose="020F0502020204030204" pitchFamily="34" charset="0"/>
              </a:rPr>
              <a:t>Primary</a:t>
            </a:r>
          </a:p>
        </p:txBody>
      </p:sp>
      <p:sp>
        <p:nvSpPr>
          <p:cNvPr id="7" name="TextBox 6">
            <a:extLst>
              <a:ext uri="{FF2B5EF4-FFF2-40B4-BE49-F238E27FC236}">
                <a16:creationId xmlns:a16="http://schemas.microsoft.com/office/drawing/2014/main" id="{E156E403-D5A5-47D4-ADDA-D56272024EAF}"/>
              </a:ext>
            </a:extLst>
          </p:cNvPr>
          <p:cNvSpPr txBox="1"/>
          <p:nvPr userDrawn="1"/>
        </p:nvSpPr>
        <p:spPr>
          <a:xfrm rot="16200000">
            <a:off x="-695342" y="3367445"/>
            <a:ext cx="442429" cy="123111"/>
          </a:xfrm>
          <a:prstGeom prst="rect">
            <a:avLst/>
          </a:prstGeom>
          <a:noFill/>
        </p:spPr>
        <p:txBody>
          <a:bodyPr wrap="none" lIns="0" tIns="0" rIns="0" bIns="0" rtlCol="0">
            <a:spAutoFit/>
          </a:bodyPr>
          <a:lstStyle/>
          <a:p>
            <a:pPr>
              <a:spcBef>
                <a:spcPts val="600"/>
              </a:spcBef>
              <a:buSzPct val="100000"/>
            </a:pPr>
            <a:r>
              <a:rPr lang="en-US" sz="800" b="1">
                <a:latin typeface="Calibri" panose="020F0502020204030204" pitchFamily="34" charset="0"/>
                <a:ea typeface="Open Sans" panose="020B0606030504020204" pitchFamily="34" charset="0"/>
                <a:cs typeface="Calibri" panose="020F0502020204030204" pitchFamily="34" charset="0"/>
              </a:rPr>
              <a:t>Secondary</a:t>
            </a:r>
          </a:p>
        </p:txBody>
      </p:sp>
      <p:grpSp>
        <p:nvGrpSpPr>
          <p:cNvPr id="8" name="Group 7">
            <a:extLst>
              <a:ext uri="{FF2B5EF4-FFF2-40B4-BE49-F238E27FC236}">
                <a16:creationId xmlns:a16="http://schemas.microsoft.com/office/drawing/2014/main" id="{5C2CC4E2-0D2A-4A94-BE75-2EFB3765844B}"/>
              </a:ext>
            </a:extLst>
          </p:cNvPr>
          <p:cNvGrpSpPr/>
          <p:nvPr userDrawn="1"/>
        </p:nvGrpSpPr>
        <p:grpSpPr>
          <a:xfrm rot="5400000">
            <a:off x="-1607195" y="1248139"/>
            <a:ext cx="2753192" cy="256915"/>
            <a:chOff x="222422" y="642551"/>
            <a:chExt cx="5561616" cy="518984"/>
          </a:xfrm>
        </p:grpSpPr>
        <p:sp>
          <p:nvSpPr>
            <p:cNvPr id="9" name="Rectangle 8">
              <a:extLst>
                <a:ext uri="{FF2B5EF4-FFF2-40B4-BE49-F238E27FC236}">
                  <a16:creationId xmlns:a16="http://schemas.microsoft.com/office/drawing/2014/main" id="{397EC77D-F1E2-41BC-A294-7E2EC7307DE5}"/>
                </a:ext>
              </a:extLst>
            </p:cNvPr>
            <p:cNvSpPr/>
            <p:nvPr/>
          </p:nvSpPr>
          <p:spPr bwMode="gray">
            <a:xfrm>
              <a:off x="222422" y="642551"/>
              <a:ext cx="518984" cy="518984"/>
            </a:xfrm>
            <a:prstGeom prst="rect">
              <a:avLst/>
            </a:prstGeom>
            <a:solidFill>
              <a:schemeClr val="accent3"/>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B408976-D2A6-4D1A-A04B-F09D0B0165A4}"/>
                </a:ext>
              </a:extLst>
            </p:cNvPr>
            <p:cNvSpPr/>
            <p:nvPr/>
          </p:nvSpPr>
          <p:spPr bwMode="gray">
            <a:xfrm>
              <a:off x="852616" y="642551"/>
              <a:ext cx="518984" cy="518984"/>
            </a:xfrm>
            <a:prstGeom prst="rect">
              <a:avLst/>
            </a:prstGeom>
            <a:solidFill>
              <a:schemeClr val="accent2"/>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E206A165-A38C-4CE9-9B5D-DF574AF88261}"/>
                </a:ext>
              </a:extLst>
            </p:cNvPr>
            <p:cNvSpPr/>
            <p:nvPr/>
          </p:nvSpPr>
          <p:spPr bwMode="gray">
            <a:xfrm>
              <a:off x="1482810" y="642551"/>
              <a:ext cx="518984" cy="518984"/>
            </a:xfrm>
            <a:prstGeom prst="rect">
              <a:avLst/>
            </a:prstGeom>
            <a:solidFill>
              <a:schemeClr val="accent1"/>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EF82F4F-2E8F-4C50-A77B-B14D24E26194}"/>
                </a:ext>
              </a:extLst>
            </p:cNvPr>
            <p:cNvSpPr/>
            <p:nvPr/>
          </p:nvSpPr>
          <p:spPr bwMode="gray">
            <a:xfrm>
              <a:off x="2113004" y="642551"/>
              <a:ext cx="518984" cy="518984"/>
            </a:xfrm>
            <a:prstGeom prst="rect">
              <a:avLst/>
            </a:prstGeom>
            <a:solidFill>
              <a:srgbClr val="005587"/>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B7BD5003-C5F7-47B0-8122-90B576CA5F46}"/>
                </a:ext>
              </a:extLst>
            </p:cNvPr>
            <p:cNvSpPr/>
            <p:nvPr/>
          </p:nvSpPr>
          <p:spPr bwMode="gray">
            <a:xfrm>
              <a:off x="2743198" y="642551"/>
              <a:ext cx="518984" cy="518984"/>
            </a:xfrm>
            <a:prstGeom prst="rect">
              <a:avLst/>
            </a:prstGeom>
            <a:solidFill>
              <a:srgbClr val="0076A8"/>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E5630544-40ED-4F41-A1DC-8AF9703EA499}"/>
                </a:ext>
              </a:extLst>
            </p:cNvPr>
            <p:cNvSpPr/>
            <p:nvPr/>
          </p:nvSpPr>
          <p:spPr bwMode="gray">
            <a:xfrm>
              <a:off x="3373392" y="642551"/>
              <a:ext cx="518984" cy="518984"/>
            </a:xfrm>
            <a:prstGeom prst="rect">
              <a:avLst/>
            </a:prstGeom>
            <a:solidFill>
              <a:schemeClr val="bg2"/>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A065BF6-B325-47DD-810F-2BDFE8163C40}"/>
                </a:ext>
              </a:extLst>
            </p:cNvPr>
            <p:cNvSpPr/>
            <p:nvPr/>
          </p:nvSpPr>
          <p:spPr bwMode="gray">
            <a:xfrm>
              <a:off x="4003589" y="642551"/>
              <a:ext cx="518984" cy="518984"/>
            </a:xfrm>
            <a:prstGeom prst="rect">
              <a:avLst/>
            </a:prstGeom>
            <a:solidFill>
              <a:schemeClr val="bg1">
                <a:lumMod val="50000"/>
              </a:schemeClr>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B359E1EB-05F5-4E04-AACD-BE374C835E4E}"/>
                </a:ext>
              </a:extLst>
            </p:cNvPr>
            <p:cNvSpPr/>
            <p:nvPr userDrawn="1"/>
          </p:nvSpPr>
          <p:spPr bwMode="gray">
            <a:xfrm>
              <a:off x="4634858" y="642551"/>
              <a:ext cx="518984" cy="518984"/>
            </a:xfrm>
            <a:prstGeom prst="rect">
              <a:avLst/>
            </a:prstGeom>
            <a:solidFill>
              <a:schemeClr val="bg1">
                <a:lumMod val="75000"/>
              </a:schemeClr>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844596B6-B0D1-4ED6-A1F0-A0083F8C3C36}"/>
                </a:ext>
              </a:extLst>
            </p:cNvPr>
            <p:cNvSpPr/>
            <p:nvPr userDrawn="1"/>
          </p:nvSpPr>
          <p:spPr bwMode="gray">
            <a:xfrm>
              <a:off x="5265054" y="642551"/>
              <a:ext cx="518984" cy="518984"/>
            </a:xfrm>
            <a:prstGeom prst="rect">
              <a:avLst/>
            </a:prstGeom>
            <a:solidFill>
              <a:schemeClr val="bg1">
                <a:lumMod val="95000"/>
              </a:schemeClr>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18" name="Group 17">
            <a:extLst>
              <a:ext uri="{FF2B5EF4-FFF2-40B4-BE49-F238E27FC236}">
                <a16:creationId xmlns:a16="http://schemas.microsoft.com/office/drawing/2014/main" id="{DF04C220-6A98-4247-9C24-89F1C87E55D2}"/>
              </a:ext>
            </a:extLst>
          </p:cNvPr>
          <p:cNvGrpSpPr/>
          <p:nvPr userDrawn="1"/>
        </p:nvGrpSpPr>
        <p:grpSpPr>
          <a:xfrm rot="5400000">
            <a:off x="-521157" y="3311106"/>
            <a:ext cx="581117" cy="256915"/>
            <a:chOff x="-2227577" y="894023"/>
            <a:chExt cx="581117" cy="256915"/>
          </a:xfrm>
        </p:grpSpPr>
        <p:sp>
          <p:nvSpPr>
            <p:cNvPr id="19" name="Rectangle 18">
              <a:extLst>
                <a:ext uri="{FF2B5EF4-FFF2-40B4-BE49-F238E27FC236}">
                  <a16:creationId xmlns:a16="http://schemas.microsoft.com/office/drawing/2014/main" id="{72AD82B6-4CF4-481E-AAD1-6972EBA01B8F}"/>
                </a:ext>
              </a:extLst>
            </p:cNvPr>
            <p:cNvSpPr/>
            <p:nvPr/>
          </p:nvSpPr>
          <p:spPr bwMode="gray">
            <a:xfrm>
              <a:off x="-2227577" y="894023"/>
              <a:ext cx="256915" cy="256915"/>
            </a:xfrm>
            <a:prstGeom prst="rect">
              <a:avLst/>
            </a:prstGeom>
            <a:solidFill>
              <a:srgbClr val="007680"/>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BF7BF145-6A78-4CB3-B44E-93FD915AD722}"/>
                </a:ext>
              </a:extLst>
            </p:cNvPr>
            <p:cNvSpPr/>
            <p:nvPr/>
          </p:nvSpPr>
          <p:spPr bwMode="gray">
            <a:xfrm>
              <a:off x="-1903375" y="894023"/>
              <a:ext cx="256915" cy="256915"/>
            </a:xfrm>
            <a:prstGeom prst="rect">
              <a:avLst/>
            </a:prstGeom>
            <a:solidFill>
              <a:srgbClr val="6FC2B4"/>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21" name="Group 20">
            <a:extLst>
              <a:ext uri="{FF2B5EF4-FFF2-40B4-BE49-F238E27FC236}">
                <a16:creationId xmlns:a16="http://schemas.microsoft.com/office/drawing/2014/main" id="{8EDF6886-3653-4B43-BDD0-D78C39AD9A18}"/>
              </a:ext>
            </a:extLst>
          </p:cNvPr>
          <p:cNvGrpSpPr/>
          <p:nvPr userDrawn="1"/>
        </p:nvGrpSpPr>
        <p:grpSpPr>
          <a:xfrm rot="5400000">
            <a:off x="-521157" y="3958806"/>
            <a:ext cx="581117" cy="256915"/>
            <a:chOff x="-2227577" y="894023"/>
            <a:chExt cx="581117" cy="256915"/>
          </a:xfrm>
        </p:grpSpPr>
        <p:sp>
          <p:nvSpPr>
            <p:cNvPr id="22" name="Rectangle 21">
              <a:extLst>
                <a:ext uri="{FF2B5EF4-FFF2-40B4-BE49-F238E27FC236}">
                  <a16:creationId xmlns:a16="http://schemas.microsoft.com/office/drawing/2014/main" id="{E96FEBD6-D0C0-423E-B24E-FE7FA4E1A5AA}"/>
                </a:ext>
              </a:extLst>
            </p:cNvPr>
            <p:cNvSpPr/>
            <p:nvPr/>
          </p:nvSpPr>
          <p:spPr bwMode="gray">
            <a:xfrm>
              <a:off x="-2227577" y="894023"/>
              <a:ext cx="256915" cy="256915"/>
            </a:xfrm>
            <a:prstGeom prst="rect">
              <a:avLst/>
            </a:prstGeom>
            <a:solidFill>
              <a:schemeClr val="accent2">
                <a:lumMod val="60000"/>
                <a:lumOff val="40000"/>
              </a:schemeClr>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6187B8B8-69FF-4ED2-9DFE-3A7F6C32079F}"/>
                </a:ext>
              </a:extLst>
            </p:cNvPr>
            <p:cNvSpPr/>
            <p:nvPr/>
          </p:nvSpPr>
          <p:spPr bwMode="gray">
            <a:xfrm>
              <a:off x="-1903375" y="894023"/>
              <a:ext cx="256915" cy="256915"/>
            </a:xfrm>
            <a:prstGeom prst="rect">
              <a:avLst/>
            </a:prstGeom>
            <a:solidFill>
              <a:srgbClr val="A0DCFF"/>
            </a:solidFill>
            <a:ln w="19050" algn="ctr">
              <a:noFill/>
              <a:miter lim="800000"/>
              <a:headEnd/>
              <a:tailEnd/>
            </a:ln>
          </p:spPr>
          <p:txBody>
            <a:bodyPr wrap="square" lIns="45720" tIns="45720" rIns="45720" bIns="45720" rtlCol="0" anchor="ctr"/>
            <a:lstStyle/>
            <a:p>
              <a:pPr algn="ctr">
                <a:lnSpc>
                  <a:spcPct val="106000"/>
                </a:lnSpc>
                <a:buFont typeface="Wingdings 2" pitchFamily="18" charset="2"/>
                <a:buNone/>
              </a:pPr>
              <a:endParaRPr lang="en-US" sz="1200" b="1">
                <a:solidFill>
                  <a:schemeClr val="bg1"/>
                </a:solidFill>
                <a:latin typeface="Calibri" panose="020F0502020204030204" pitchFamily="34" charset="0"/>
                <a:ea typeface="Open Sans" panose="020B0606030504020204" pitchFamily="34" charset="0"/>
                <a:cs typeface="Calibri" panose="020F0502020204030204" pitchFamily="34" charset="0"/>
              </a:endParaRPr>
            </a:p>
          </p:txBody>
        </p:sp>
      </p:grpSp>
    </p:spTree>
    <p:extLst>
      <p:ext uri="{BB962C8B-B14F-4D97-AF65-F5344CB8AC3E}">
        <p14:creationId xmlns:p14="http://schemas.microsoft.com/office/powerpoint/2010/main" val="11771566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4" name="TextBox 13"/>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7" name="TextBox 6">
            <a:extLst>
              <a:ext uri="{FF2B5EF4-FFF2-40B4-BE49-F238E27FC236}">
                <a16:creationId xmlns:a16="http://schemas.microsoft.com/office/drawing/2014/main" id="{E78C0B8B-E8A7-461D-B24B-B990E504D362}"/>
              </a:ext>
            </a:extLst>
          </p:cNvPr>
          <p:cNvSpPr txBox="1"/>
          <p:nvPr userDrawn="1"/>
        </p:nvSpPr>
        <p:spPr>
          <a:xfrm>
            <a:off x="5825067"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Computing Vision Film Proposal</a:t>
            </a:r>
          </a:p>
        </p:txBody>
      </p:sp>
      <p:sp>
        <p:nvSpPr>
          <p:cNvPr id="8" name="TextBox 7">
            <a:extLst>
              <a:ext uri="{FF2B5EF4-FFF2-40B4-BE49-F238E27FC236}">
                <a16:creationId xmlns:a16="http://schemas.microsoft.com/office/drawing/2014/main" id="{59E217FB-80AB-4A7E-A6E0-4A3EA9C2885C}"/>
              </a:ext>
            </a:extLst>
          </p:cNvPr>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Deloitte </a:t>
            </a:r>
            <a:r>
              <a:rPr lang="en-US" sz="650" noProof="0" err="1">
                <a:solidFill>
                  <a:schemeClr val="bg1"/>
                </a:solidFill>
              </a:rPr>
              <a:t>Touche</a:t>
            </a:r>
            <a:r>
              <a:rPr lang="en-US" sz="650" noProof="0">
                <a:solidFill>
                  <a:schemeClr val="bg1"/>
                </a:solidFill>
              </a:rPr>
              <a:t> Tohmatsu Limited (“DTTL”)</a:t>
            </a:r>
          </a:p>
        </p:txBody>
      </p:sp>
    </p:spTree>
    <p:extLst>
      <p:ext uri="{BB962C8B-B14F-4D97-AF65-F5344CB8AC3E}">
        <p14:creationId xmlns:p14="http://schemas.microsoft.com/office/powerpoint/2010/main" val="6796207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1EDB-0DBB-4BC6-B178-B192BBF380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80D986-B4D5-4B9E-A8C1-DAFEAADEB9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C124-C850-4F20-831D-A647102A1F73}"/>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5" name="Footer Placeholder 4">
            <a:extLst>
              <a:ext uri="{FF2B5EF4-FFF2-40B4-BE49-F238E27FC236}">
                <a16:creationId xmlns:a16="http://schemas.microsoft.com/office/drawing/2014/main" id="{2C8F03D4-F3E0-4188-ADA8-8537C9E92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44C9A-729E-4E62-AE87-5986E6993E00}"/>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269994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9BA9-6155-4454-907B-A8FA90B069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91185C-5E08-4A29-81D5-07296789F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B6B136-A749-4938-B480-64ED660E1D05}"/>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5" name="Footer Placeholder 4">
            <a:extLst>
              <a:ext uri="{FF2B5EF4-FFF2-40B4-BE49-F238E27FC236}">
                <a16:creationId xmlns:a16="http://schemas.microsoft.com/office/drawing/2014/main" id="{F1D54F47-BDB0-49BF-98B0-21EC36BEA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6C3D0-CA23-4393-8E1C-1039CA0C763E}"/>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176086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BFFD-AB5A-47C6-B376-2465B96679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4CB45D-298F-4386-8507-DDBA8E3EC0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45A8E1-005C-45B7-850A-E2D309D1F4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63D4F-ADD7-4305-A89D-E4BEBECBEF97}"/>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6" name="Footer Placeholder 5">
            <a:extLst>
              <a:ext uri="{FF2B5EF4-FFF2-40B4-BE49-F238E27FC236}">
                <a16:creationId xmlns:a16="http://schemas.microsoft.com/office/drawing/2014/main" id="{45611FF3-8147-4474-9CB4-205D76DCA1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5E129-9884-4025-B88B-6D384BD00C9F}"/>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3604909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1A9B-AF02-4316-B471-8C0FA42C14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B20DA-4B88-4CF8-8FF1-5F491AE276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E7A5E5-136A-4917-B3EB-C5AF251CF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FFD54-BDAF-44F9-A2DA-FC49BB4FD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DC7F43-9F11-4A6E-9B28-11E06948D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2FAE3-9FF6-4510-B6A0-34AE33F78C8C}"/>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8" name="Footer Placeholder 7">
            <a:extLst>
              <a:ext uri="{FF2B5EF4-FFF2-40B4-BE49-F238E27FC236}">
                <a16:creationId xmlns:a16="http://schemas.microsoft.com/office/drawing/2014/main" id="{C19F3021-FB0A-4E4F-9EAA-62A7EA29D0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52D5F1-C430-4FF0-B4A7-E3318F3049D8}"/>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272820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229D-A203-4F3A-8453-0B6DB1B7BD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6FEEDD-E195-42CE-9FA0-976DBE221C6E}"/>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4" name="Footer Placeholder 3">
            <a:extLst>
              <a:ext uri="{FF2B5EF4-FFF2-40B4-BE49-F238E27FC236}">
                <a16:creationId xmlns:a16="http://schemas.microsoft.com/office/drawing/2014/main" id="{0D6271D2-AA0A-4556-BE41-F0212FF72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0BA732-781A-471D-9230-3F5ABC6899F6}"/>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408121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B4700-11A5-4F2B-9B69-18A13C0D2D39}"/>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3" name="Footer Placeholder 2">
            <a:extLst>
              <a:ext uri="{FF2B5EF4-FFF2-40B4-BE49-F238E27FC236}">
                <a16:creationId xmlns:a16="http://schemas.microsoft.com/office/drawing/2014/main" id="{F587C579-DB98-4227-B293-7F585B6763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002548-F8EF-4FF0-A4E0-032563B9B5F4}"/>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113966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0DD3-E40E-453B-A431-95B3216FE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42B1BE-BD86-4BF7-926F-D20F0DEFB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C8B649-325A-4584-B828-8AFD5C113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F4E76-8FBC-42D8-BAA7-447FC861859E}"/>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6" name="Footer Placeholder 5">
            <a:extLst>
              <a:ext uri="{FF2B5EF4-FFF2-40B4-BE49-F238E27FC236}">
                <a16:creationId xmlns:a16="http://schemas.microsoft.com/office/drawing/2014/main" id="{64F4E74B-5655-4845-A219-270D913E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8C075-2247-4B62-8214-C54A4BB23181}"/>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157533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0027-866D-49F8-B033-CC4721A1A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FAB061-EACF-4503-8CD1-E70A236EA2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D78911-B89B-4813-9919-D4C6D22523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1113C2-9B81-43B5-B608-E6741790FF57}"/>
              </a:ext>
            </a:extLst>
          </p:cNvPr>
          <p:cNvSpPr>
            <a:spLocks noGrp="1"/>
          </p:cNvSpPr>
          <p:nvPr>
            <p:ph type="dt" sz="half" idx="10"/>
          </p:nvPr>
        </p:nvSpPr>
        <p:spPr/>
        <p:txBody>
          <a:bodyPr/>
          <a:lstStyle/>
          <a:p>
            <a:fld id="{B5D4AF6B-5884-40D0-89AC-2220DA7176E0}" type="datetimeFigureOut">
              <a:rPr lang="en-US" smtClean="0"/>
              <a:t>3/28/2023</a:t>
            </a:fld>
            <a:endParaRPr lang="en-US"/>
          </a:p>
        </p:txBody>
      </p:sp>
      <p:sp>
        <p:nvSpPr>
          <p:cNvPr id="6" name="Footer Placeholder 5">
            <a:extLst>
              <a:ext uri="{FF2B5EF4-FFF2-40B4-BE49-F238E27FC236}">
                <a16:creationId xmlns:a16="http://schemas.microsoft.com/office/drawing/2014/main" id="{41A0F837-809B-4211-92DB-4F778E215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6BB5E-FC99-44A8-A13F-BD48449B045F}"/>
              </a:ext>
            </a:extLst>
          </p:cNvPr>
          <p:cNvSpPr>
            <a:spLocks noGrp="1"/>
          </p:cNvSpPr>
          <p:nvPr>
            <p:ph type="sldNum" sz="quarter" idx="12"/>
          </p:nvPr>
        </p:nvSpPr>
        <p:spPr/>
        <p:txBody>
          <a:bodyPr/>
          <a:lstStyle/>
          <a:p>
            <a:fld id="{35408F88-29AC-4BEB-A603-82BD05EC95F8}" type="slidenum">
              <a:rPr lang="en-US" smtClean="0"/>
              <a:t>‹#›</a:t>
            </a:fld>
            <a:endParaRPr lang="en-US"/>
          </a:p>
        </p:txBody>
      </p:sp>
    </p:spTree>
    <p:extLst>
      <p:ext uri="{BB962C8B-B14F-4D97-AF65-F5344CB8AC3E}">
        <p14:creationId xmlns:p14="http://schemas.microsoft.com/office/powerpoint/2010/main" val="381332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1D57D-FB84-4877-8B80-CDE9FB53A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6E931E-A9F3-4254-B672-3C1AAE336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1C955-3FF5-4995-9858-305B0EF2F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4AF6B-5884-40D0-89AC-2220DA7176E0}" type="datetimeFigureOut">
              <a:rPr lang="en-US" smtClean="0"/>
              <a:t>3/28/2023</a:t>
            </a:fld>
            <a:endParaRPr lang="en-US"/>
          </a:p>
        </p:txBody>
      </p:sp>
      <p:sp>
        <p:nvSpPr>
          <p:cNvPr id="5" name="Footer Placeholder 4">
            <a:extLst>
              <a:ext uri="{FF2B5EF4-FFF2-40B4-BE49-F238E27FC236}">
                <a16:creationId xmlns:a16="http://schemas.microsoft.com/office/drawing/2014/main" id="{8CC181CD-F28C-4C2F-91EA-5D22C2E5F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345C8C-1982-458E-A425-598F181AC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08F88-29AC-4BEB-A603-82BD05EC95F8}" type="slidenum">
              <a:rPr lang="en-US" smtClean="0"/>
              <a:t>‹#›</a:t>
            </a:fld>
            <a:endParaRPr lang="en-US"/>
          </a:p>
        </p:txBody>
      </p:sp>
    </p:spTree>
    <p:extLst>
      <p:ext uri="{BB962C8B-B14F-4D97-AF65-F5344CB8AC3E}">
        <p14:creationId xmlns:p14="http://schemas.microsoft.com/office/powerpoint/2010/main" val="2072332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CAB432B-E0E7-4F80-A4A1-76DCDC1FBF7B}"/>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l="15" r="15"/>
          <a:stretch>
            <a:fillRect/>
          </a:stretch>
        </p:blipFill>
        <p:spPr/>
      </p:pic>
      <p:sp>
        <p:nvSpPr>
          <p:cNvPr id="12" name="Title 11">
            <a:extLst>
              <a:ext uri="{FF2B5EF4-FFF2-40B4-BE49-F238E27FC236}">
                <a16:creationId xmlns:a16="http://schemas.microsoft.com/office/drawing/2014/main" id="{C2F03B24-5911-487D-A541-83315BB92292}"/>
              </a:ext>
            </a:extLst>
          </p:cNvPr>
          <p:cNvSpPr>
            <a:spLocks noGrp="1"/>
          </p:cNvSpPr>
          <p:nvPr>
            <p:ph type="ctrTitle"/>
          </p:nvPr>
        </p:nvSpPr>
        <p:spPr/>
        <p:txBody>
          <a:bodyPr/>
          <a:lstStyle/>
          <a:p>
            <a:r>
              <a:rPr lang="en-US" dirty="0"/>
              <a:t>How to Make a Hit Song</a:t>
            </a:r>
            <a:endParaRPr lang="en-US" dirty="0">
              <a:solidFill>
                <a:schemeClr val="bg1"/>
              </a:solidFill>
            </a:endParaRPr>
          </a:p>
        </p:txBody>
      </p:sp>
      <p:sp>
        <p:nvSpPr>
          <p:cNvPr id="5" name="Text Placeholder 4">
            <a:extLst>
              <a:ext uri="{FF2B5EF4-FFF2-40B4-BE49-F238E27FC236}">
                <a16:creationId xmlns:a16="http://schemas.microsoft.com/office/drawing/2014/main" id="{5B17207E-7FD3-4B75-ADFE-CC565F8DB8A1}"/>
              </a:ext>
            </a:extLst>
          </p:cNvPr>
          <p:cNvSpPr>
            <a:spLocks noGrp="1"/>
          </p:cNvSpPr>
          <p:nvPr>
            <p:ph type="body" sz="quarter" idx="10"/>
          </p:nvPr>
        </p:nvSpPr>
        <p:spPr/>
        <p:txBody>
          <a:bodyPr>
            <a:noAutofit/>
          </a:bodyPr>
          <a:lstStyle/>
          <a:p>
            <a:pPr marL="0" indent="0">
              <a:buNone/>
            </a:pPr>
            <a:r>
              <a:rPr lang="en-US" dirty="0"/>
              <a:t>Alec Plante</a:t>
            </a:r>
          </a:p>
        </p:txBody>
      </p:sp>
      <p:pic>
        <p:nvPicPr>
          <p:cNvPr id="11" name="Picture 10">
            <a:extLst>
              <a:ext uri="{FF2B5EF4-FFF2-40B4-BE49-F238E27FC236}">
                <a16:creationId xmlns:a16="http://schemas.microsoft.com/office/drawing/2014/main" id="{24091ED7-C412-487B-88AC-F1B76F6BA2F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0694852" y="5659120"/>
            <a:ext cx="1198880" cy="1198880"/>
          </a:xfrm>
          <a:prstGeom prst="rect">
            <a:avLst/>
          </a:prstGeom>
        </p:spPr>
      </p:pic>
    </p:spTree>
    <p:extLst>
      <p:ext uri="{BB962C8B-B14F-4D97-AF65-F5344CB8AC3E}">
        <p14:creationId xmlns:p14="http://schemas.microsoft.com/office/powerpoint/2010/main" val="842082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5838-FC66-4110-8BE5-E6B78C7132EC}"/>
              </a:ext>
            </a:extLst>
          </p:cNvPr>
          <p:cNvSpPr>
            <a:spLocks noGrp="1"/>
          </p:cNvSpPr>
          <p:nvPr>
            <p:ph type="title"/>
          </p:nvPr>
        </p:nvSpPr>
        <p:spPr>
          <a:xfrm>
            <a:off x="368300" y="1700213"/>
            <a:ext cx="10519833" cy="1592403"/>
          </a:xfrm>
        </p:spPr>
        <p:txBody>
          <a:bodyPr>
            <a:normAutofit/>
          </a:bodyPr>
          <a:lstStyle/>
          <a:p>
            <a:r>
              <a:rPr lang="en-US" sz="5400" dirty="0"/>
              <a:t>Recommendations</a:t>
            </a:r>
          </a:p>
        </p:txBody>
      </p:sp>
      <p:sp>
        <p:nvSpPr>
          <p:cNvPr id="6" name="Text Placeholder 2">
            <a:extLst>
              <a:ext uri="{FF2B5EF4-FFF2-40B4-BE49-F238E27FC236}">
                <a16:creationId xmlns:a16="http://schemas.microsoft.com/office/drawing/2014/main" id="{19582275-2635-4E97-8F45-01EAA7BEEB25}"/>
              </a:ext>
            </a:extLst>
          </p:cNvPr>
          <p:cNvSpPr>
            <a:spLocks noGrp="1"/>
          </p:cNvSpPr>
          <p:nvPr>
            <p:ph type="body" idx="1"/>
          </p:nvPr>
        </p:nvSpPr>
        <p:spPr>
          <a:xfrm>
            <a:off x="469899" y="3423545"/>
            <a:ext cx="10418235" cy="1566532"/>
          </a:xfrm>
        </p:spPr>
        <p:txBody>
          <a:bodyPr/>
          <a:lstStyle/>
          <a:p>
            <a:r>
              <a:rPr lang="en-US" dirty="0"/>
              <a:t>Recommended actions based on problem</a:t>
            </a:r>
          </a:p>
        </p:txBody>
      </p:sp>
    </p:spTree>
    <p:extLst>
      <p:ext uri="{BB962C8B-B14F-4D97-AF65-F5344CB8AC3E}">
        <p14:creationId xmlns:p14="http://schemas.microsoft.com/office/powerpoint/2010/main" val="6038876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EB1629BD-9B8D-4A73-8494-FB9425DF2BE4}"/>
              </a:ext>
            </a:extLst>
          </p:cNvPr>
          <p:cNvSpPr>
            <a:spLocks noGrp="1"/>
          </p:cNvSpPr>
          <p:nvPr>
            <p:ph type="body" sz="quarter" idx="13"/>
          </p:nvPr>
        </p:nvSpPr>
        <p:spPr>
          <a:xfrm>
            <a:off x="469900" y="838289"/>
            <a:ext cx="11252200" cy="536060"/>
          </a:xfrm>
        </p:spPr>
        <p:txBody>
          <a:bodyPr/>
          <a:lstStyle/>
          <a:p>
            <a:r>
              <a:rPr lang="en-US" dirty="0"/>
              <a:t>Tracks with a lot going on tend to perform worse</a:t>
            </a:r>
            <a:endParaRPr lang="en-US" b="1" dirty="0"/>
          </a:p>
        </p:txBody>
      </p:sp>
      <p:sp>
        <p:nvSpPr>
          <p:cNvPr id="56" name="Title 55">
            <a:extLst>
              <a:ext uri="{FF2B5EF4-FFF2-40B4-BE49-F238E27FC236}">
                <a16:creationId xmlns:a16="http://schemas.microsoft.com/office/drawing/2014/main" id="{E359FC48-5BC0-4B31-B27A-828F1C9D578E}"/>
              </a:ext>
            </a:extLst>
          </p:cNvPr>
          <p:cNvSpPr>
            <a:spLocks noGrp="1"/>
          </p:cNvSpPr>
          <p:nvPr>
            <p:ph type="title"/>
          </p:nvPr>
        </p:nvSpPr>
        <p:spPr>
          <a:xfrm>
            <a:off x="469900" y="402586"/>
            <a:ext cx="11252200" cy="383975"/>
          </a:xfrm>
        </p:spPr>
        <p:txBody>
          <a:bodyPr/>
          <a:lstStyle/>
          <a:p>
            <a:r>
              <a:rPr lang="en-US" sz="3200" dirty="0"/>
              <a:t>Recommendation 1: </a:t>
            </a:r>
            <a:r>
              <a:rPr lang="en-US" sz="3200" b="1" dirty="0"/>
              <a:t>Less is more</a:t>
            </a:r>
          </a:p>
        </p:txBody>
      </p:sp>
      <p:grpSp>
        <p:nvGrpSpPr>
          <p:cNvPr id="17" name="Group 16">
            <a:extLst>
              <a:ext uri="{FF2B5EF4-FFF2-40B4-BE49-F238E27FC236}">
                <a16:creationId xmlns:a16="http://schemas.microsoft.com/office/drawing/2014/main" id="{CFC1104C-FC4E-441B-B3A9-1FD59DB66EA5}"/>
              </a:ext>
            </a:extLst>
          </p:cNvPr>
          <p:cNvGrpSpPr/>
          <p:nvPr/>
        </p:nvGrpSpPr>
        <p:grpSpPr>
          <a:xfrm>
            <a:off x="8296895" y="2370788"/>
            <a:ext cx="3425205" cy="3074602"/>
            <a:chOff x="8284090" y="1101087"/>
            <a:chExt cx="3438010" cy="3249521"/>
          </a:xfrm>
        </p:grpSpPr>
        <p:sp>
          <p:nvSpPr>
            <p:cNvPr id="19" name="正方形/長方形 11">
              <a:extLst>
                <a:ext uri="{FF2B5EF4-FFF2-40B4-BE49-F238E27FC236}">
                  <a16:creationId xmlns:a16="http://schemas.microsoft.com/office/drawing/2014/main" id="{F7BF16DE-3162-4946-A631-2F3894546486}"/>
                </a:ext>
              </a:extLst>
            </p:cNvPr>
            <p:cNvSpPr/>
            <p:nvPr/>
          </p:nvSpPr>
          <p:spPr bwMode="gray">
            <a:xfrm>
              <a:off x="8284090" y="1587275"/>
              <a:ext cx="3438010" cy="2763333"/>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1450" marR="0" lvl="0" indent="-171450" algn="l" defTabSz="914400" rtl="0" eaLnBrk="1" fontAlgn="auto" latinLnBrk="0" hangingPunct="1">
                <a:lnSpc>
                  <a:spcPct val="100000"/>
                </a:lnSpc>
                <a:spcBef>
                  <a:spcPts val="300"/>
                </a:spcBef>
                <a:spcAft>
                  <a:spcPts val="600"/>
                </a:spcAft>
                <a:buClrTx/>
                <a:buSzTx/>
                <a:buFont typeface="Arial" panose="020B0604020202020204" pitchFamily="34" charset="0"/>
                <a:buChar char="•"/>
                <a:tabLst/>
                <a:defRPr/>
              </a:pPr>
              <a:r>
                <a:rPr kumimoji="1" lang="en-US" altLang="ja-JP" sz="2000" i="0" u="none" strike="noStrike" kern="1200" cap="none" spc="0" normalizeH="0" baseline="0" noProof="0" dirty="0">
                  <a:ln>
                    <a:noFill/>
                  </a:ln>
                  <a:solidFill>
                    <a:prstClr val="black"/>
                  </a:solidFill>
                  <a:effectLst/>
                  <a:uLnTx/>
                  <a:uFillTx/>
                  <a:ea typeface="+mn-ea"/>
                  <a:cs typeface="+mn-cs"/>
                </a:rPr>
                <a:t>Focus on songs with less energy and less going on</a:t>
              </a:r>
            </a:p>
            <a:p>
              <a:pPr marL="628650" lvl="1" indent="-171450">
                <a:spcBef>
                  <a:spcPts val="300"/>
                </a:spcBef>
                <a:spcAft>
                  <a:spcPts val="600"/>
                </a:spcAft>
                <a:buFont typeface="Arial" panose="020B0604020202020204" pitchFamily="34" charset="0"/>
                <a:buChar char="•"/>
                <a:defRPr/>
              </a:pPr>
              <a:r>
                <a:rPr kumimoji="1" lang="en-US" altLang="ja-JP" sz="2000" dirty="0">
                  <a:solidFill>
                    <a:prstClr val="black"/>
                  </a:solidFill>
                </a:rPr>
                <a:t>Speed</a:t>
              </a:r>
            </a:p>
            <a:p>
              <a:pPr marL="628650" lvl="1" indent="-171450">
                <a:spcBef>
                  <a:spcPts val="300"/>
                </a:spcBef>
                <a:spcAft>
                  <a:spcPts val="600"/>
                </a:spcAft>
                <a:buFont typeface="Arial" panose="020B0604020202020204" pitchFamily="34" charset="0"/>
                <a:buChar char="•"/>
                <a:defRPr/>
              </a:pPr>
              <a:r>
                <a:rPr kumimoji="1" lang="en-US" altLang="ja-JP" sz="2000" dirty="0">
                  <a:solidFill>
                    <a:prstClr val="black"/>
                  </a:solidFill>
                </a:rPr>
                <a:t>Frequency</a:t>
              </a:r>
              <a:r>
                <a:rPr kumimoji="1" lang="en-US" altLang="ja-JP" sz="2000" i="0" u="none" strike="noStrike" kern="1200" cap="none" spc="0" normalizeH="0" baseline="0" noProof="0" dirty="0">
                  <a:ln>
                    <a:noFill/>
                  </a:ln>
                  <a:solidFill>
                    <a:prstClr val="black"/>
                  </a:solidFill>
                  <a:effectLst/>
                  <a:uLnTx/>
                  <a:uFillTx/>
                  <a:ea typeface="+mn-ea"/>
                  <a:cs typeface="+mn-cs"/>
                </a:rPr>
                <a:t> Range</a:t>
              </a:r>
            </a:p>
            <a:p>
              <a:pPr marL="171450" indent="-171450">
                <a:spcBef>
                  <a:spcPts val="300"/>
                </a:spcBef>
                <a:spcAft>
                  <a:spcPts val="600"/>
                </a:spcAft>
                <a:buFont typeface="Arial" panose="020B0604020202020204" pitchFamily="34" charset="0"/>
                <a:buChar char="•"/>
                <a:defRPr/>
              </a:pPr>
              <a:r>
                <a:rPr kumimoji="1" lang="en-US" altLang="ja-JP" sz="2000" b="1" dirty="0">
                  <a:solidFill>
                    <a:prstClr val="black"/>
                  </a:solidFill>
                </a:rPr>
                <a:t>BUT</a:t>
              </a:r>
              <a:r>
                <a:rPr kumimoji="1" lang="en-US" altLang="ja-JP" sz="2000" dirty="0">
                  <a:solidFill>
                    <a:prstClr val="black"/>
                  </a:solidFill>
                </a:rPr>
                <a:t>: Make song </a:t>
              </a:r>
              <a:r>
                <a:rPr kumimoji="1" lang="en-US" altLang="ja-JP" sz="2000" b="1" dirty="0">
                  <a:solidFill>
                    <a:prstClr val="black"/>
                  </a:solidFill>
                </a:rPr>
                <a:t>loud</a:t>
              </a:r>
              <a:endParaRPr kumimoji="1" lang="en-US" altLang="ja-JP" sz="2000" dirty="0">
                <a:solidFill>
                  <a:prstClr val="black"/>
                </a:solidFill>
              </a:endParaRPr>
            </a:p>
            <a:p>
              <a:pPr>
                <a:spcBef>
                  <a:spcPts val="300"/>
                </a:spcBef>
                <a:defRPr/>
              </a:pPr>
              <a:endParaRPr kumimoji="1" lang="en-US" altLang="ja-JP" sz="2000" i="0" u="none" strike="noStrike" kern="1200" cap="none" spc="0" normalizeH="0" baseline="0" noProof="0" dirty="0">
                <a:ln>
                  <a:noFill/>
                </a:ln>
                <a:solidFill>
                  <a:prstClr val="black"/>
                </a:solidFill>
                <a:effectLst/>
                <a:uLnTx/>
                <a:uFillTx/>
                <a:ea typeface="+mn-ea"/>
                <a:cs typeface="+mn-cs"/>
              </a:endParaRPr>
            </a:p>
          </p:txBody>
        </p:sp>
        <p:sp>
          <p:nvSpPr>
            <p:cNvPr id="20" name="正方形/長方形 14">
              <a:extLst>
                <a:ext uri="{FF2B5EF4-FFF2-40B4-BE49-F238E27FC236}">
                  <a16:creationId xmlns:a16="http://schemas.microsoft.com/office/drawing/2014/main" id="{77B2D20D-940B-459F-9D7E-6CA52EA8ACF4}"/>
                </a:ext>
              </a:extLst>
            </p:cNvPr>
            <p:cNvSpPr/>
            <p:nvPr/>
          </p:nvSpPr>
          <p:spPr bwMode="gray">
            <a:xfrm>
              <a:off x="8284090" y="1101087"/>
              <a:ext cx="3438010" cy="408336"/>
            </a:xfrm>
            <a:prstGeom prst="rect">
              <a:avLst/>
            </a:prstGeom>
            <a:solidFill>
              <a:srgbClr val="86BC25"/>
            </a:solidFill>
            <a:ln w="12700" algn="ctr">
              <a:solidFill>
                <a:srgbClr val="86BC25"/>
              </a:solid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2800" b="1" dirty="0">
                  <a:solidFill>
                    <a:prstClr val="white"/>
                  </a:solidFill>
                </a:rPr>
                <a:t>Key Takeaways</a:t>
              </a:r>
              <a:endParaRPr kumimoji="1" lang="ja-JP" altLang="en-US" sz="2800" b="1" i="0" u="none" strike="noStrike" kern="1200" cap="none" spc="0" normalizeH="0" baseline="0" noProof="0" dirty="0">
                <a:ln>
                  <a:noFill/>
                </a:ln>
                <a:solidFill>
                  <a:prstClr val="white"/>
                </a:solidFill>
                <a:effectLst/>
                <a:uLnTx/>
                <a:uFillTx/>
                <a:ea typeface="+mn-ea"/>
                <a:cs typeface="+mn-cs"/>
              </a:endParaRPr>
            </a:p>
          </p:txBody>
        </p:sp>
      </p:grpSp>
      <p:pic>
        <p:nvPicPr>
          <p:cNvPr id="2052" name="Picture 4">
            <a:extLst>
              <a:ext uri="{FF2B5EF4-FFF2-40B4-BE49-F238E27FC236}">
                <a16:creationId xmlns:a16="http://schemas.microsoft.com/office/drawing/2014/main" id="{BA6236F8-E03D-442F-AFE3-0EB6389FE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26" y="1611272"/>
            <a:ext cx="6388280" cy="459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802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6169A7-F8F7-414E-9BC2-103C0F225F9A}"/>
              </a:ext>
            </a:extLst>
          </p:cNvPr>
          <p:cNvGrpSpPr/>
          <p:nvPr/>
        </p:nvGrpSpPr>
        <p:grpSpPr>
          <a:xfrm>
            <a:off x="608796" y="2361882"/>
            <a:ext cx="3438010" cy="2670295"/>
            <a:chOff x="8284090" y="985384"/>
            <a:chExt cx="3438010" cy="3365224"/>
          </a:xfrm>
        </p:grpSpPr>
        <p:sp>
          <p:nvSpPr>
            <p:cNvPr id="33" name="正方形/長方形 11">
              <a:extLst>
                <a:ext uri="{FF2B5EF4-FFF2-40B4-BE49-F238E27FC236}">
                  <a16:creationId xmlns:a16="http://schemas.microsoft.com/office/drawing/2014/main" id="{67DB7DBC-4523-4498-ABD2-B4D072A63088}"/>
                </a:ext>
              </a:extLst>
            </p:cNvPr>
            <p:cNvSpPr/>
            <p:nvPr/>
          </p:nvSpPr>
          <p:spPr bwMode="gray">
            <a:xfrm>
              <a:off x="8284090" y="1587275"/>
              <a:ext cx="3438010" cy="2763333"/>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2000" b="0" dirty="0">
                  <a:solidFill>
                    <a:prstClr val="black"/>
                  </a:solidFill>
                </a:rPr>
                <a:t>Acou</a:t>
              </a:r>
              <a:r>
                <a:rPr kumimoji="1" lang="en-US" altLang="ja-JP" sz="2000" dirty="0">
                  <a:solidFill>
                    <a:prstClr val="black"/>
                  </a:solidFill>
                </a:rPr>
                <a:t>stic music tends to perform worse</a:t>
              </a:r>
            </a:p>
            <a:p>
              <a:pPr marL="171450" indent="-171450">
                <a:spcBef>
                  <a:spcPts val="300"/>
                </a:spcBef>
                <a:buFont typeface="Arial" panose="020B0604020202020204" pitchFamily="34" charset="0"/>
                <a:buChar char="•"/>
                <a:defRPr/>
              </a:pPr>
              <a:r>
                <a:rPr kumimoji="1" lang="en-US" altLang="ja-JP" sz="2000" i="0" u="none" strike="noStrike" kern="1200" cap="none" spc="0" normalizeH="0" baseline="0" noProof="0" dirty="0">
                  <a:ln>
                    <a:noFill/>
                  </a:ln>
                  <a:solidFill>
                    <a:prstClr val="black"/>
                  </a:solidFill>
                  <a:effectLst/>
                  <a:uLnTx/>
                  <a:uFillTx/>
                  <a:ea typeface="+mn-ea"/>
                  <a:cs typeface="+mn-cs"/>
                </a:rPr>
                <a:t>Songs with more spoken word tend to perform better.</a:t>
              </a:r>
              <a:endParaRPr kumimoji="1" lang="en-US" altLang="ja-JP" sz="2000" b="0" i="0" u="none" strike="noStrike" kern="1200" cap="none" spc="0" normalizeH="0" baseline="0" noProof="0" dirty="0">
                <a:ln>
                  <a:noFill/>
                </a:ln>
                <a:solidFill>
                  <a:prstClr val="black"/>
                </a:solidFill>
                <a:effectLst/>
                <a:uLnTx/>
                <a:uFillTx/>
                <a:ea typeface="+mn-ea"/>
                <a:cs typeface="+mn-cs"/>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2000" dirty="0">
                  <a:solidFill>
                    <a:prstClr val="black"/>
                  </a:solidFill>
                </a:rPr>
                <a:t>Shorter songs perform better</a:t>
              </a:r>
              <a:endParaRPr kumimoji="1" lang="en-US" altLang="ja-JP" sz="2000" b="0" i="0" u="none" strike="noStrike" kern="1200" cap="none" spc="0" normalizeH="0" baseline="0" noProof="0" dirty="0">
                <a:ln>
                  <a:noFill/>
                </a:ln>
                <a:solidFill>
                  <a:prstClr val="black"/>
                </a:solidFill>
                <a:effectLst/>
                <a:uLnTx/>
                <a:uFillTx/>
                <a:ea typeface="+mn-ea"/>
                <a:cs typeface="+mn-cs"/>
              </a:endParaRPr>
            </a:p>
          </p:txBody>
        </p:sp>
        <p:sp>
          <p:nvSpPr>
            <p:cNvPr id="35" name="正方形/長方形 14">
              <a:extLst>
                <a:ext uri="{FF2B5EF4-FFF2-40B4-BE49-F238E27FC236}">
                  <a16:creationId xmlns:a16="http://schemas.microsoft.com/office/drawing/2014/main" id="{176D0BD2-9020-4233-95D8-BBBB9D884CFF}"/>
                </a:ext>
              </a:extLst>
            </p:cNvPr>
            <p:cNvSpPr/>
            <p:nvPr/>
          </p:nvSpPr>
          <p:spPr bwMode="gray">
            <a:xfrm>
              <a:off x="8284090" y="985384"/>
              <a:ext cx="3438010" cy="524040"/>
            </a:xfrm>
            <a:prstGeom prst="rect">
              <a:avLst/>
            </a:prstGeom>
            <a:solidFill>
              <a:srgbClr val="86BC25"/>
            </a:solidFill>
            <a:ln w="12700" algn="ctr">
              <a:solidFill>
                <a:srgbClr val="86BC25"/>
              </a:solid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2000" b="1" dirty="0">
                  <a:solidFill>
                    <a:prstClr val="white"/>
                  </a:solidFill>
                </a:rPr>
                <a:t>Key Takeaways</a:t>
              </a:r>
              <a:endParaRPr kumimoji="1" lang="ja-JP" altLang="en-US" sz="2000" b="1" i="0" u="none" strike="noStrike" kern="1200" cap="none" spc="0" normalizeH="0" baseline="0" noProof="0" dirty="0">
                <a:ln>
                  <a:noFill/>
                </a:ln>
                <a:solidFill>
                  <a:prstClr val="white"/>
                </a:solidFill>
                <a:effectLst/>
                <a:uLnTx/>
                <a:uFillTx/>
                <a:ea typeface="+mn-ea"/>
                <a:cs typeface="+mn-cs"/>
              </a:endParaRPr>
            </a:p>
          </p:txBody>
        </p:sp>
      </p:grpSp>
      <p:sp>
        <p:nvSpPr>
          <p:cNvPr id="57" name="Text Placeholder 56">
            <a:extLst>
              <a:ext uri="{FF2B5EF4-FFF2-40B4-BE49-F238E27FC236}">
                <a16:creationId xmlns:a16="http://schemas.microsoft.com/office/drawing/2014/main" id="{EB1629BD-9B8D-4A73-8494-FB9425DF2BE4}"/>
              </a:ext>
            </a:extLst>
          </p:cNvPr>
          <p:cNvSpPr>
            <a:spLocks noGrp="1"/>
          </p:cNvSpPr>
          <p:nvPr>
            <p:ph type="body" sz="quarter" idx="13"/>
          </p:nvPr>
        </p:nvSpPr>
        <p:spPr>
          <a:xfrm>
            <a:off x="469900" y="863689"/>
            <a:ext cx="11252200" cy="536060"/>
          </a:xfrm>
        </p:spPr>
        <p:txBody>
          <a:bodyPr/>
          <a:lstStyle/>
          <a:p>
            <a:r>
              <a:rPr lang="en-US" dirty="0"/>
              <a:t>Avoid Acoustic based music.</a:t>
            </a:r>
            <a:endParaRPr lang="en-US" b="1" dirty="0"/>
          </a:p>
        </p:txBody>
      </p:sp>
      <p:sp>
        <p:nvSpPr>
          <p:cNvPr id="56" name="Title 55">
            <a:extLst>
              <a:ext uri="{FF2B5EF4-FFF2-40B4-BE49-F238E27FC236}">
                <a16:creationId xmlns:a16="http://schemas.microsoft.com/office/drawing/2014/main" id="{E359FC48-5BC0-4B31-B27A-828F1C9D578E}"/>
              </a:ext>
            </a:extLst>
          </p:cNvPr>
          <p:cNvSpPr>
            <a:spLocks noGrp="1"/>
          </p:cNvSpPr>
          <p:nvPr>
            <p:ph type="title"/>
          </p:nvPr>
        </p:nvSpPr>
        <p:spPr>
          <a:xfrm>
            <a:off x="469900" y="402586"/>
            <a:ext cx="11252200" cy="383975"/>
          </a:xfrm>
        </p:spPr>
        <p:txBody>
          <a:bodyPr/>
          <a:lstStyle/>
          <a:p>
            <a:r>
              <a:rPr lang="en-US" sz="3200" dirty="0"/>
              <a:t>Recommendation 2: </a:t>
            </a:r>
            <a:r>
              <a:rPr lang="en-US" sz="3200" b="1" dirty="0"/>
              <a:t>Acoustic is Out </a:t>
            </a:r>
          </a:p>
        </p:txBody>
      </p:sp>
      <p:pic>
        <p:nvPicPr>
          <p:cNvPr id="3074" name="Picture 2">
            <a:extLst>
              <a:ext uri="{FF2B5EF4-FFF2-40B4-BE49-F238E27FC236}">
                <a16:creationId xmlns:a16="http://schemas.microsoft.com/office/drawing/2014/main" id="{92C4C86C-3730-4AF8-BD20-478D99B6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506" y="1131719"/>
            <a:ext cx="6919172" cy="486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0885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D39449C-264D-4B3F-90C0-B50D1547F128}"/>
              </a:ext>
            </a:extLst>
          </p:cNvPr>
          <p:cNvGrpSpPr/>
          <p:nvPr/>
        </p:nvGrpSpPr>
        <p:grpSpPr>
          <a:xfrm>
            <a:off x="8296895" y="1004719"/>
            <a:ext cx="3425205" cy="2044455"/>
            <a:chOff x="8284090" y="1101087"/>
            <a:chExt cx="3438010" cy="2637338"/>
          </a:xfrm>
        </p:grpSpPr>
        <p:sp>
          <p:nvSpPr>
            <p:cNvPr id="18" name="正方形/長方形 11">
              <a:extLst>
                <a:ext uri="{FF2B5EF4-FFF2-40B4-BE49-F238E27FC236}">
                  <a16:creationId xmlns:a16="http://schemas.microsoft.com/office/drawing/2014/main" id="{483A55B2-3D9A-4065-9782-3942514EF8C3}"/>
                </a:ext>
              </a:extLst>
            </p:cNvPr>
            <p:cNvSpPr/>
            <p:nvPr/>
          </p:nvSpPr>
          <p:spPr bwMode="gray">
            <a:xfrm>
              <a:off x="8284090" y="1587275"/>
              <a:ext cx="3438010" cy="2151150"/>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2000" i="0" u="none" strike="noStrike" kern="1200" cap="none" spc="0" normalizeH="0" baseline="0" noProof="0" dirty="0">
                  <a:ln>
                    <a:noFill/>
                  </a:ln>
                  <a:solidFill>
                    <a:prstClr val="black"/>
                  </a:solidFill>
                  <a:effectLst/>
                  <a:uLnTx/>
                  <a:uFillTx/>
                  <a:ea typeface="+mn-ea"/>
                  <a:cs typeface="+mn-cs"/>
                </a:rPr>
                <a:t>Keep a Steady Tempo, Rhythm, and Beat</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2000" i="0" u="none" strike="noStrike" kern="1200" cap="none" spc="0" normalizeH="0" baseline="0" noProof="0" dirty="0">
                  <a:ln>
                    <a:noFill/>
                  </a:ln>
                  <a:solidFill>
                    <a:prstClr val="black"/>
                  </a:solidFill>
                  <a:effectLst/>
                  <a:uLnTx/>
                  <a:uFillTx/>
                  <a:ea typeface="+mn-ea"/>
                  <a:cs typeface="+mn-cs"/>
                </a:rPr>
                <a:t>Keep overall regularity</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2000" dirty="0">
                  <a:solidFill>
                    <a:prstClr val="black"/>
                  </a:solidFill>
                </a:rPr>
                <a:t>Quantization, not syncopation</a:t>
              </a:r>
              <a:endParaRPr kumimoji="1" lang="en-US" altLang="ja-JP" sz="2000" i="0" u="none" strike="noStrike" kern="1200" cap="none" spc="0" normalizeH="0" baseline="0" noProof="0" dirty="0">
                <a:ln>
                  <a:noFill/>
                </a:ln>
                <a:solidFill>
                  <a:prstClr val="black"/>
                </a:solidFill>
                <a:effectLst/>
                <a:uLnTx/>
                <a:uFillTx/>
                <a:ea typeface="+mn-ea"/>
                <a:cs typeface="+mn-cs"/>
              </a:endParaRPr>
            </a:p>
          </p:txBody>
        </p:sp>
        <p:sp>
          <p:nvSpPr>
            <p:cNvPr id="19" name="正方形/長方形 14">
              <a:extLst>
                <a:ext uri="{FF2B5EF4-FFF2-40B4-BE49-F238E27FC236}">
                  <a16:creationId xmlns:a16="http://schemas.microsoft.com/office/drawing/2014/main" id="{43C73C34-7F3A-4B4F-89DA-B4A2070959AC}"/>
                </a:ext>
              </a:extLst>
            </p:cNvPr>
            <p:cNvSpPr/>
            <p:nvPr/>
          </p:nvSpPr>
          <p:spPr bwMode="gray">
            <a:xfrm>
              <a:off x="8284090" y="1101087"/>
              <a:ext cx="3438010" cy="408336"/>
            </a:xfrm>
            <a:prstGeom prst="rect">
              <a:avLst/>
            </a:prstGeom>
            <a:solidFill>
              <a:srgbClr val="86BC25"/>
            </a:solidFill>
            <a:ln w="12700" algn="ctr">
              <a:solidFill>
                <a:srgbClr val="86BC25"/>
              </a:solid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2800" b="1" dirty="0">
                  <a:solidFill>
                    <a:prstClr val="white"/>
                  </a:solidFill>
                </a:rPr>
                <a:t>Key Takeaways</a:t>
              </a:r>
              <a:endParaRPr kumimoji="1" lang="ja-JP" altLang="en-US" sz="2800" b="1" i="0" u="none" strike="noStrike" kern="1200" cap="none" spc="0" normalizeH="0" baseline="0" noProof="0" dirty="0">
                <a:ln>
                  <a:noFill/>
                </a:ln>
                <a:solidFill>
                  <a:prstClr val="white"/>
                </a:solidFill>
                <a:effectLst/>
                <a:uLnTx/>
                <a:uFillTx/>
                <a:ea typeface="+mn-ea"/>
                <a:cs typeface="+mn-cs"/>
              </a:endParaRPr>
            </a:p>
          </p:txBody>
        </p:sp>
      </p:grpSp>
      <p:sp>
        <p:nvSpPr>
          <p:cNvPr id="26" name="Rectangle 25">
            <a:extLst>
              <a:ext uri="{FF2B5EF4-FFF2-40B4-BE49-F238E27FC236}">
                <a16:creationId xmlns:a16="http://schemas.microsoft.com/office/drawing/2014/main" id="{7B1B4D58-C55F-46DB-9BEA-9B7B4E38CCFA}"/>
              </a:ext>
            </a:extLst>
          </p:cNvPr>
          <p:cNvSpPr/>
          <p:nvPr/>
        </p:nvSpPr>
        <p:spPr>
          <a:xfrm>
            <a:off x="688769" y="1732095"/>
            <a:ext cx="6911439" cy="4431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 of danceability scores</a:t>
            </a:r>
          </a:p>
        </p:txBody>
      </p:sp>
      <p:sp>
        <p:nvSpPr>
          <p:cNvPr id="57" name="Text Placeholder 56">
            <a:extLst>
              <a:ext uri="{FF2B5EF4-FFF2-40B4-BE49-F238E27FC236}">
                <a16:creationId xmlns:a16="http://schemas.microsoft.com/office/drawing/2014/main" id="{EB1629BD-9B8D-4A73-8494-FB9425DF2BE4}"/>
              </a:ext>
            </a:extLst>
          </p:cNvPr>
          <p:cNvSpPr>
            <a:spLocks noGrp="1"/>
          </p:cNvSpPr>
          <p:nvPr>
            <p:ph type="body" sz="quarter" idx="13"/>
          </p:nvPr>
        </p:nvSpPr>
        <p:spPr>
          <a:xfrm>
            <a:off x="469900" y="736689"/>
            <a:ext cx="11252200" cy="536060"/>
          </a:xfrm>
        </p:spPr>
        <p:txBody>
          <a:bodyPr/>
          <a:lstStyle/>
          <a:p>
            <a:r>
              <a:rPr lang="en-US" dirty="0"/>
              <a:t>More </a:t>
            </a:r>
            <a:r>
              <a:rPr lang="en-US" b="1" dirty="0"/>
              <a:t>Danceable</a:t>
            </a:r>
            <a:r>
              <a:rPr lang="en-US" dirty="0"/>
              <a:t> tracks perform better</a:t>
            </a:r>
          </a:p>
        </p:txBody>
      </p:sp>
      <p:sp>
        <p:nvSpPr>
          <p:cNvPr id="56" name="Title 55">
            <a:extLst>
              <a:ext uri="{FF2B5EF4-FFF2-40B4-BE49-F238E27FC236}">
                <a16:creationId xmlns:a16="http://schemas.microsoft.com/office/drawing/2014/main" id="{E359FC48-5BC0-4B31-B27A-828F1C9D578E}"/>
              </a:ext>
            </a:extLst>
          </p:cNvPr>
          <p:cNvSpPr>
            <a:spLocks noGrp="1"/>
          </p:cNvSpPr>
          <p:nvPr>
            <p:ph type="title"/>
          </p:nvPr>
        </p:nvSpPr>
        <p:spPr>
          <a:xfrm>
            <a:off x="469900" y="326386"/>
            <a:ext cx="11252200" cy="383975"/>
          </a:xfrm>
        </p:spPr>
        <p:txBody>
          <a:bodyPr/>
          <a:lstStyle/>
          <a:p>
            <a:r>
              <a:rPr lang="en-US" sz="3200" dirty="0"/>
              <a:t>Recommendation 3: </a:t>
            </a:r>
            <a:r>
              <a:rPr lang="en-US" sz="3200" b="1" dirty="0"/>
              <a:t>Let’s Boogie! </a:t>
            </a:r>
            <a:endParaRPr lang="en-US" sz="3200" dirty="0"/>
          </a:p>
        </p:txBody>
      </p:sp>
      <p:grpSp>
        <p:nvGrpSpPr>
          <p:cNvPr id="20" name="Group 19">
            <a:extLst>
              <a:ext uri="{FF2B5EF4-FFF2-40B4-BE49-F238E27FC236}">
                <a16:creationId xmlns:a16="http://schemas.microsoft.com/office/drawing/2014/main" id="{B227B408-78C7-4C94-9B5A-383914772C16}"/>
              </a:ext>
            </a:extLst>
          </p:cNvPr>
          <p:cNvGrpSpPr/>
          <p:nvPr/>
        </p:nvGrpSpPr>
        <p:grpSpPr>
          <a:xfrm>
            <a:off x="688769" y="4491311"/>
            <a:ext cx="3087614" cy="1370089"/>
            <a:chOff x="521522" y="1500503"/>
            <a:chExt cx="1948962" cy="1928497"/>
          </a:xfrm>
        </p:grpSpPr>
        <p:sp>
          <p:nvSpPr>
            <p:cNvPr id="24" name="正方形/長方形 11">
              <a:extLst>
                <a:ext uri="{FF2B5EF4-FFF2-40B4-BE49-F238E27FC236}">
                  <a16:creationId xmlns:a16="http://schemas.microsoft.com/office/drawing/2014/main" id="{7D0BA7D2-D656-4C0A-868A-181CD48EB013}"/>
                </a:ext>
              </a:extLst>
            </p:cNvPr>
            <p:cNvSpPr/>
            <p:nvPr/>
          </p:nvSpPr>
          <p:spPr bwMode="gray">
            <a:xfrm>
              <a:off x="521522" y="1986691"/>
              <a:ext cx="1948962" cy="1442309"/>
            </a:xfrm>
            <a:prstGeom prst="rect">
              <a:avLst/>
            </a:prstGeom>
            <a:solidFill>
              <a:schemeClr val="tx2">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noAutofit/>
            </a:bodyPr>
            <a:lstStyle/>
            <a:p>
              <a:pPr marR="0" lvl="0" algn="ctr" defTabSz="914400" rtl="0" eaLnBrk="1" fontAlgn="auto" latinLnBrk="0" hangingPunct="1">
                <a:lnSpc>
                  <a:spcPct val="100000"/>
                </a:lnSpc>
                <a:spcBef>
                  <a:spcPts val="300"/>
                </a:spcBef>
                <a:spcAft>
                  <a:spcPts val="0"/>
                </a:spcAft>
                <a:buClrTx/>
                <a:buSzTx/>
                <a:tabLst/>
                <a:defRPr/>
              </a:pPr>
              <a:r>
                <a:rPr kumimoji="1" lang="en-US" altLang="ja-JP" sz="3200" b="1" i="0" u="none" strike="noStrike" kern="1200" cap="none" spc="0" normalizeH="0" baseline="0" noProof="0" dirty="0">
                  <a:ln>
                    <a:noFill/>
                  </a:ln>
                  <a:solidFill>
                    <a:prstClr val="black"/>
                  </a:solidFill>
                  <a:effectLst/>
                  <a:uLnTx/>
                  <a:uFillTx/>
                  <a:ea typeface="+mn-ea"/>
                  <a:cs typeface="+mn-cs"/>
                </a:rPr>
                <a:t>XX.XX %</a:t>
              </a:r>
              <a:endParaRPr kumimoji="1" lang="ja-JP" altLang="en-US" sz="3200" b="1" i="0" u="none" strike="noStrike" kern="1200" cap="none" spc="0" normalizeH="0" baseline="0" noProof="0" dirty="0">
                <a:ln>
                  <a:noFill/>
                </a:ln>
                <a:solidFill>
                  <a:prstClr val="black"/>
                </a:solidFill>
                <a:effectLst/>
                <a:uLnTx/>
                <a:uFillTx/>
                <a:ea typeface="+mn-ea"/>
                <a:cs typeface="+mn-cs"/>
              </a:endParaRPr>
            </a:p>
          </p:txBody>
        </p:sp>
        <p:sp>
          <p:nvSpPr>
            <p:cNvPr id="25" name="正方形/長方形 14">
              <a:extLst>
                <a:ext uri="{FF2B5EF4-FFF2-40B4-BE49-F238E27FC236}">
                  <a16:creationId xmlns:a16="http://schemas.microsoft.com/office/drawing/2014/main" id="{76DBE624-A3F4-48EE-9DDE-86B41D550C88}"/>
                </a:ext>
              </a:extLst>
            </p:cNvPr>
            <p:cNvSpPr/>
            <p:nvPr/>
          </p:nvSpPr>
          <p:spPr bwMode="gray">
            <a:xfrm>
              <a:off x="521522" y="1500503"/>
              <a:ext cx="1948962" cy="408336"/>
            </a:xfrm>
            <a:prstGeom prst="rect">
              <a:avLst/>
            </a:prstGeom>
            <a:solidFill>
              <a:schemeClr val="accent4">
                <a:lumMod val="75000"/>
              </a:schemeClr>
            </a:solid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200" b="1" dirty="0">
                  <a:solidFill>
                    <a:prstClr val="white"/>
                  </a:solidFill>
                </a:rPr>
                <a:t>Statistic</a:t>
              </a:r>
            </a:p>
          </p:txBody>
        </p:sp>
      </p:grpSp>
      <p:grpSp>
        <p:nvGrpSpPr>
          <p:cNvPr id="28" name="Group 27">
            <a:extLst>
              <a:ext uri="{FF2B5EF4-FFF2-40B4-BE49-F238E27FC236}">
                <a16:creationId xmlns:a16="http://schemas.microsoft.com/office/drawing/2014/main" id="{34433C00-42E1-4464-B7E0-6C264A4F9E10}"/>
              </a:ext>
            </a:extLst>
          </p:cNvPr>
          <p:cNvGrpSpPr/>
          <p:nvPr/>
        </p:nvGrpSpPr>
        <p:grpSpPr>
          <a:xfrm>
            <a:off x="8296896" y="3576415"/>
            <a:ext cx="3425204" cy="1204995"/>
            <a:chOff x="521522" y="1500503"/>
            <a:chExt cx="2676066" cy="478062"/>
          </a:xfrm>
        </p:grpSpPr>
        <p:sp>
          <p:nvSpPr>
            <p:cNvPr id="29" name="正方形/長方形 11">
              <a:extLst>
                <a:ext uri="{FF2B5EF4-FFF2-40B4-BE49-F238E27FC236}">
                  <a16:creationId xmlns:a16="http://schemas.microsoft.com/office/drawing/2014/main" id="{E45E870F-3918-44BA-A28E-7B943959162C}"/>
                </a:ext>
              </a:extLst>
            </p:cNvPr>
            <p:cNvSpPr/>
            <p:nvPr/>
          </p:nvSpPr>
          <p:spPr bwMode="gray">
            <a:xfrm>
              <a:off x="1508987" y="1500503"/>
              <a:ext cx="1688601" cy="478062"/>
            </a:xfrm>
            <a:prstGeom prst="rect">
              <a:avLst/>
            </a:prstGeom>
            <a:solidFill>
              <a:schemeClr val="tx2">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noAutofit/>
            </a:bodyPr>
            <a:lstStyle/>
            <a:p>
              <a:pPr algn="ctr">
                <a:spcBef>
                  <a:spcPts val="300"/>
                </a:spcBef>
                <a:defRPr/>
              </a:pPr>
              <a:r>
                <a:rPr lang="en-US" sz="1600" dirty="0">
                  <a:solidFill>
                    <a:schemeClr val="tx1"/>
                  </a:solidFill>
                </a:rPr>
                <a:t>Setting notes exactly on beats and on fractions of beats.</a:t>
              </a:r>
            </a:p>
          </p:txBody>
        </p:sp>
        <p:sp>
          <p:nvSpPr>
            <p:cNvPr id="30" name="正方形/長方形 14">
              <a:extLst>
                <a:ext uri="{FF2B5EF4-FFF2-40B4-BE49-F238E27FC236}">
                  <a16:creationId xmlns:a16="http://schemas.microsoft.com/office/drawing/2014/main" id="{1AF993EC-CCA5-44E9-B281-E27256E356D0}"/>
                </a:ext>
              </a:extLst>
            </p:cNvPr>
            <p:cNvSpPr/>
            <p:nvPr/>
          </p:nvSpPr>
          <p:spPr bwMode="gray">
            <a:xfrm>
              <a:off x="521522" y="1500503"/>
              <a:ext cx="885407" cy="478062"/>
            </a:xfrm>
            <a:prstGeom prst="rect">
              <a:avLst/>
            </a:prstGeom>
            <a:solidFill>
              <a:schemeClr val="accent4">
                <a:lumMod val="75000"/>
              </a:schemeClr>
            </a:solid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200" b="1" dirty="0">
                  <a:solidFill>
                    <a:prstClr val="white"/>
                  </a:solidFill>
                </a:rPr>
                <a:t>Quantization</a:t>
              </a:r>
            </a:p>
          </p:txBody>
        </p:sp>
      </p:grpSp>
      <p:grpSp>
        <p:nvGrpSpPr>
          <p:cNvPr id="31" name="Group 30">
            <a:extLst>
              <a:ext uri="{FF2B5EF4-FFF2-40B4-BE49-F238E27FC236}">
                <a16:creationId xmlns:a16="http://schemas.microsoft.com/office/drawing/2014/main" id="{446A43D2-6D4D-4726-AC52-677460F7EB30}"/>
              </a:ext>
            </a:extLst>
          </p:cNvPr>
          <p:cNvGrpSpPr/>
          <p:nvPr/>
        </p:nvGrpSpPr>
        <p:grpSpPr>
          <a:xfrm>
            <a:off x="8296896" y="4916317"/>
            <a:ext cx="3425204" cy="1204995"/>
            <a:chOff x="521522" y="1500503"/>
            <a:chExt cx="2676066" cy="478062"/>
          </a:xfrm>
        </p:grpSpPr>
        <p:sp>
          <p:nvSpPr>
            <p:cNvPr id="32" name="正方形/長方形 11">
              <a:extLst>
                <a:ext uri="{FF2B5EF4-FFF2-40B4-BE49-F238E27FC236}">
                  <a16:creationId xmlns:a16="http://schemas.microsoft.com/office/drawing/2014/main" id="{AF2FD417-9B93-4193-8FC6-5BDAD240EA99}"/>
                </a:ext>
              </a:extLst>
            </p:cNvPr>
            <p:cNvSpPr/>
            <p:nvPr/>
          </p:nvSpPr>
          <p:spPr bwMode="gray">
            <a:xfrm>
              <a:off x="1508987" y="1500503"/>
              <a:ext cx="1688601" cy="478062"/>
            </a:xfrm>
            <a:prstGeom prst="rect">
              <a:avLst/>
            </a:prstGeom>
            <a:solidFill>
              <a:schemeClr val="tx2">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noAutofit/>
            </a:bodyPr>
            <a:lstStyle/>
            <a:p>
              <a:pPr algn="ctr">
                <a:spcBef>
                  <a:spcPts val="300"/>
                </a:spcBef>
                <a:defRPr/>
              </a:pPr>
              <a:r>
                <a:rPr lang="en-US" sz="1600" dirty="0">
                  <a:solidFill>
                    <a:schemeClr val="tx1"/>
                  </a:solidFill>
                </a:rPr>
                <a:t>Many rhythms played together to make part or all of a piece of music off-beat.</a:t>
              </a:r>
            </a:p>
          </p:txBody>
        </p:sp>
        <p:sp>
          <p:nvSpPr>
            <p:cNvPr id="34" name="正方形/長方形 14">
              <a:extLst>
                <a:ext uri="{FF2B5EF4-FFF2-40B4-BE49-F238E27FC236}">
                  <a16:creationId xmlns:a16="http://schemas.microsoft.com/office/drawing/2014/main" id="{5115E705-B53E-43F3-AA64-77F71F81B932}"/>
                </a:ext>
              </a:extLst>
            </p:cNvPr>
            <p:cNvSpPr/>
            <p:nvPr/>
          </p:nvSpPr>
          <p:spPr bwMode="gray">
            <a:xfrm>
              <a:off x="521522" y="1500503"/>
              <a:ext cx="885407" cy="478062"/>
            </a:xfrm>
            <a:prstGeom prst="rect">
              <a:avLst/>
            </a:prstGeom>
            <a:solidFill>
              <a:schemeClr val="accent4">
                <a:lumMod val="75000"/>
              </a:schemeClr>
            </a:solid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200" b="1" dirty="0">
                  <a:solidFill>
                    <a:prstClr val="white"/>
                  </a:solidFill>
                </a:rPr>
                <a:t>Syncopation</a:t>
              </a:r>
            </a:p>
          </p:txBody>
        </p:sp>
      </p:grpSp>
      <p:pic>
        <p:nvPicPr>
          <p:cNvPr id="7" name="Picture 6">
            <a:extLst>
              <a:ext uri="{FF2B5EF4-FFF2-40B4-BE49-F238E27FC236}">
                <a16:creationId xmlns:a16="http://schemas.microsoft.com/office/drawing/2014/main" id="{307AA752-1919-4B12-9A00-B54BF2CE6D99}"/>
              </a:ext>
            </a:extLst>
          </p:cNvPr>
          <p:cNvPicPr>
            <a:picLocks noChangeAspect="1"/>
          </p:cNvPicPr>
          <p:nvPr/>
        </p:nvPicPr>
        <p:blipFill>
          <a:blip r:embed="rId3"/>
          <a:stretch>
            <a:fillRect/>
          </a:stretch>
        </p:blipFill>
        <p:spPr>
          <a:xfrm>
            <a:off x="671515" y="1605098"/>
            <a:ext cx="7036707" cy="4630055"/>
          </a:xfrm>
          <a:prstGeom prst="rect">
            <a:avLst/>
          </a:prstGeom>
        </p:spPr>
      </p:pic>
    </p:spTree>
    <p:extLst>
      <p:ext uri="{BB962C8B-B14F-4D97-AF65-F5344CB8AC3E}">
        <p14:creationId xmlns:p14="http://schemas.microsoft.com/office/powerpoint/2010/main" val="40310569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5838-FC66-4110-8BE5-E6B78C7132EC}"/>
              </a:ext>
            </a:extLst>
          </p:cNvPr>
          <p:cNvSpPr>
            <a:spLocks noGrp="1"/>
          </p:cNvSpPr>
          <p:nvPr>
            <p:ph type="title"/>
          </p:nvPr>
        </p:nvSpPr>
        <p:spPr>
          <a:xfrm>
            <a:off x="368300" y="1700213"/>
            <a:ext cx="10519833" cy="1592403"/>
          </a:xfrm>
        </p:spPr>
        <p:txBody>
          <a:bodyPr>
            <a:normAutofit/>
          </a:bodyPr>
          <a:lstStyle/>
          <a:p>
            <a:r>
              <a:rPr lang="en-US" sz="5400" dirty="0"/>
              <a:t>Conclusion</a:t>
            </a:r>
          </a:p>
        </p:txBody>
      </p:sp>
      <p:sp>
        <p:nvSpPr>
          <p:cNvPr id="6" name="Text Placeholder 2">
            <a:extLst>
              <a:ext uri="{FF2B5EF4-FFF2-40B4-BE49-F238E27FC236}">
                <a16:creationId xmlns:a16="http://schemas.microsoft.com/office/drawing/2014/main" id="{19582275-2635-4E97-8F45-01EAA7BEEB25}"/>
              </a:ext>
            </a:extLst>
          </p:cNvPr>
          <p:cNvSpPr>
            <a:spLocks noGrp="1"/>
          </p:cNvSpPr>
          <p:nvPr>
            <p:ph type="body" idx="1"/>
          </p:nvPr>
        </p:nvSpPr>
        <p:spPr>
          <a:xfrm>
            <a:off x="469899" y="3423545"/>
            <a:ext cx="10418235" cy="1566532"/>
          </a:xfrm>
        </p:spPr>
        <p:txBody>
          <a:bodyPr/>
          <a:lstStyle/>
          <a:p>
            <a:r>
              <a:rPr lang="en-US" dirty="0"/>
              <a:t>Reflection and next steps</a:t>
            </a:r>
          </a:p>
        </p:txBody>
      </p:sp>
    </p:spTree>
    <p:extLst>
      <p:ext uri="{BB962C8B-B14F-4D97-AF65-F5344CB8AC3E}">
        <p14:creationId xmlns:p14="http://schemas.microsoft.com/office/powerpoint/2010/main" val="2452721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9" name="Title 1"/>
          <p:cNvSpPr>
            <a:spLocks noGrp="1"/>
          </p:cNvSpPr>
          <p:nvPr>
            <p:ph type="title"/>
          </p:nvPr>
        </p:nvSpPr>
        <p:spPr/>
        <p:txBody>
          <a:bodyPr/>
          <a:lstStyle/>
          <a:p>
            <a:r>
              <a:rPr lang="en-US" altLang="ja-JP" sz="3200" dirty="0"/>
              <a:t>Conclusions and Next Steps</a:t>
            </a:r>
            <a:endParaRPr lang="en-US" sz="3200" dirty="0"/>
          </a:p>
        </p:txBody>
      </p:sp>
      <p:sp>
        <p:nvSpPr>
          <p:cNvPr id="127" name="Rectangle 126"/>
          <p:cNvSpPr/>
          <p:nvPr/>
        </p:nvSpPr>
        <p:spPr>
          <a:xfrm>
            <a:off x="501650" y="1778569"/>
            <a:ext cx="1317942" cy="69342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28" name="Rectangle 127"/>
          <p:cNvSpPr/>
          <p:nvPr/>
        </p:nvSpPr>
        <p:spPr>
          <a:xfrm>
            <a:off x="501650" y="2692969"/>
            <a:ext cx="1317942" cy="69342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29" name="Rectangle 128"/>
          <p:cNvSpPr/>
          <p:nvPr/>
        </p:nvSpPr>
        <p:spPr>
          <a:xfrm>
            <a:off x="501650" y="3592129"/>
            <a:ext cx="1317942" cy="693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30" name="Rectangle 129"/>
          <p:cNvSpPr/>
          <p:nvPr/>
        </p:nvSpPr>
        <p:spPr>
          <a:xfrm>
            <a:off x="501650" y="4506529"/>
            <a:ext cx="1317942" cy="69342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31" name="Rectangle 130"/>
          <p:cNvSpPr/>
          <p:nvPr/>
        </p:nvSpPr>
        <p:spPr>
          <a:xfrm>
            <a:off x="501650" y="5408865"/>
            <a:ext cx="1317942" cy="69342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32" name="Isosceles Triangle 131"/>
          <p:cNvSpPr/>
          <p:nvPr/>
        </p:nvSpPr>
        <p:spPr>
          <a:xfrm rot="16200000">
            <a:off x="1441293" y="3907247"/>
            <a:ext cx="246381" cy="510222"/>
          </a:xfrm>
          <a:prstGeom prst="triangle">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3" name="Round Same Side Corner Rectangle 132"/>
          <p:cNvSpPr/>
          <p:nvPr/>
        </p:nvSpPr>
        <p:spPr>
          <a:xfrm rot="5400000">
            <a:off x="5951679" y="-1169558"/>
            <a:ext cx="673101" cy="9957719"/>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34" name="Isosceles Triangle 133"/>
          <p:cNvSpPr/>
          <p:nvPr/>
        </p:nvSpPr>
        <p:spPr>
          <a:xfrm rot="16200000">
            <a:off x="1427006" y="4807361"/>
            <a:ext cx="274956" cy="510222"/>
          </a:xfrm>
          <a:prstGeom prst="triangle">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5" name="Round Same Side Corner Rectangle 134"/>
          <p:cNvSpPr/>
          <p:nvPr/>
        </p:nvSpPr>
        <p:spPr>
          <a:xfrm rot="5400000">
            <a:off x="5951679" y="-267223"/>
            <a:ext cx="673101" cy="9957719"/>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36" name="Isosceles Triangle 135"/>
          <p:cNvSpPr/>
          <p:nvPr/>
        </p:nvSpPr>
        <p:spPr>
          <a:xfrm rot="16200000">
            <a:off x="1427002" y="5704937"/>
            <a:ext cx="274956" cy="510222"/>
          </a:xfrm>
          <a:prstGeom prst="triangl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7" name="Round Same Side Corner Rectangle 136"/>
          <p:cNvSpPr/>
          <p:nvPr/>
        </p:nvSpPr>
        <p:spPr>
          <a:xfrm rot="5400000">
            <a:off x="5951679" y="635112"/>
            <a:ext cx="673101" cy="9957719"/>
          </a:xfrm>
          <a:prstGeom prst="round2SameRect">
            <a:avLst>
              <a:gd name="adj1" fmla="val 50000"/>
              <a:gd name="adj2" fmla="val 0"/>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38" name="Isosceles Triangle 137"/>
          <p:cNvSpPr/>
          <p:nvPr/>
        </p:nvSpPr>
        <p:spPr>
          <a:xfrm rot="16200000">
            <a:off x="1441294" y="3008087"/>
            <a:ext cx="246381" cy="510222"/>
          </a:xfrm>
          <a:prstGeom prst="triangl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9" name="Round Same Side Corner Rectangle 138"/>
          <p:cNvSpPr/>
          <p:nvPr/>
        </p:nvSpPr>
        <p:spPr>
          <a:xfrm rot="5400000">
            <a:off x="5951679" y="-2071894"/>
            <a:ext cx="673101" cy="9957719"/>
          </a:xfrm>
          <a:prstGeom prst="round2SameRect">
            <a:avLst>
              <a:gd name="adj1" fmla="val 50000"/>
              <a:gd name="adj2" fmla="val 0"/>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40" name="Isosceles Triangle 139"/>
          <p:cNvSpPr/>
          <p:nvPr/>
        </p:nvSpPr>
        <p:spPr>
          <a:xfrm rot="16200000">
            <a:off x="1441295" y="2093687"/>
            <a:ext cx="246381" cy="510222"/>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41" name="Round Same Side Corner Rectangle 140"/>
          <p:cNvSpPr/>
          <p:nvPr/>
        </p:nvSpPr>
        <p:spPr>
          <a:xfrm rot="5400000">
            <a:off x="5951679" y="-2974229"/>
            <a:ext cx="673101" cy="9957719"/>
          </a:xfrm>
          <a:prstGeom prst="round2SameRect">
            <a:avLst>
              <a:gd name="adj1" fmla="val 50000"/>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dirty="0"/>
          </a:p>
        </p:txBody>
      </p:sp>
      <p:sp>
        <p:nvSpPr>
          <p:cNvPr id="142" name="TextBox 141"/>
          <p:cNvSpPr txBox="1"/>
          <p:nvPr/>
        </p:nvSpPr>
        <p:spPr>
          <a:xfrm>
            <a:off x="560536" y="1742121"/>
            <a:ext cx="691028" cy="738664"/>
          </a:xfrm>
          <a:prstGeom prst="rect">
            <a:avLst/>
          </a:prstGeom>
          <a:noFill/>
        </p:spPr>
        <p:txBody>
          <a:bodyPr wrap="square" lIns="0" tIns="0" rIns="0" bIns="0" rtlCol="0">
            <a:spAutoFit/>
          </a:bodyPr>
          <a:lstStyle/>
          <a:p>
            <a:pPr algn="ctr"/>
            <a:r>
              <a:rPr lang="en-US" sz="4800" b="1" dirty="0">
                <a:solidFill>
                  <a:schemeClr val="bg1"/>
                </a:solidFill>
              </a:rPr>
              <a:t>1</a:t>
            </a:r>
          </a:p>
        </p:txBody>
      </p:sp>
      <p:sp>
        <p:nvSpPr>
          <p:cNvPr id="143" name="TextBox 142"/>
          <p:cNvSpPr txBox="1"/>
          <p:nvPr/>
        </p:nvSpPr>
        <p:spPr>
          <a:xfrm>
            <a:off x="560536" y="2670571"/>
            <a:ext cx="691028" cy="738664"/>
          </a:xfrm>
          <a:prstGeom prst="rect">
            <a:avLst/>
          </a:prstGeom>
          <a:noFill/>
        </p:spPr>
        <p:txBody>
          <a:bodyPr wrap="square" lIns="0" tIns="0" rIns="0" bIns="0" rtlCol="0">
            <a:spAutoFit/>
          </a:bodyPr>
          <a:lstStyle/>
          <a:p>
            <a:pPr algn="ctr"/>
            <a:r>
              <a:rPr lang="en-US" sz="4800" b="1" dirty="0">
                <a:solidFill>
                  <a:schemeClr val="bg1"/>
                </a:solidFill>
              </a:rPr>
              <a:t>2</a:t>
            </a:r>
          </a:p>
        </p:txBody>
      </p:sp>
      <p:sp>
        <p:nvSpPr>
          <p:cNvPr id="144" name="TextBox 143"/>
          <p:cNvSpPr txBox="1"/>
          <p:nvPr/>
        </p:nvSpPr>
        <p:spPr>
          <a:xfrm>
            <a:off x="560536" y="3569731"/>
            <a:ext cx="691028" cy="738664"/>
          </a:xfrm>
          <a:prstGeom prst="rect">
            <a:avLst/>
          </a:prstGeom>
          <a:noFill/>
        </p:spPr>
        <p:txBody>
          <a:bodyPr wrap="square" lIns="0" tIns="0" rIns="0" bIns="0" rtlCol="0">
            <a:spAutoFit/>
          </a:bodyPr>
          <a:lstStyle/>
          <a:p>
            <a:pPr algn="ctr"/>
            <a:r>
              <a:rPr lang="en-US" sz="4800" b="1">
                <a:solidFill>
                  <a:schemeClr val="bg1"/>
                </a:solidFill>
              </a:rPr>
              <a:t>3</a:t>
            </a:r>
          </a:p>
        </p:txBody>
      </p:sp>
      <p:sp>
        <p:nvSpPr>
          <p:cNvPr id="145" name="TextBox 144"/>
          <p:cNvSpPr txBox="1"/>
          <p:nvPr/>
        </p:nvSpPr>
        <p:spPr>
          <a:xfrm>
            <a:off x="560536" y="4484131"/>
            <a:ext cx="691028" cy="738664"/>
          </a:xfrm>
          <a:prstGeom prst="rect">
            <a:avLst/>
          </a:prstGeom>
          <a:noFill/>
        </p:spPr>
        <p:txBody>
          <a:bodyPr wrap="square" lIns="0" tIns="0" rIns="0" bIns="0" rtlCol="0">
            <a:spAutoFit/>
          </a:bodyPr>
          <a:lstStyle/>
          <a:p>
            <a:pPr algn="ctr"/>
            <a:r>
              <a:rPr lang="en-US" sz="4800" b="1">
                <a:solidFill>
                  <a:schemeClr val="bg1"/>
                </a:solidFill>
              </a:rPr>
              <a:t>4</a:t>
            </a:r>
          </a:p>
        </p:txBody>
      </p:sp>
      <p:sp>
        <p:nvSpPr>
          <p:cNvPr id="146" name="TextBox 145"/>
          <p:cNvSpPr txBox="1"/>
          <p:nvPr/>
        </p:nvSpPr>
        <p:spPr>
          <a:xfrm>
            <a:off x="560536" y="5382105"/>
            <a:ext cx="691028" cy="738664"/>
          </a:xfrm>
          <a:prstGeom prst="rect">
            <a:avLst/>
          </a:prstGeom>
          <a:noFill/>
        </p:spPr>
        <p:txBody>
          <a:bodyPr wrap="square" lIns="0" tIns="0" rIns="0" bIns="0" rtlCol="0">
            <a:spAutoFit/>
          </a:bodyPr>
          <a:lstStyle/>
          <a:p>
            <a:pPr algn="ctr"/>
            <a:r>
              <a:rPr lang="en-US" sz="4800" b="1">
                <a:solidFill>
                  <a:schemeClr val="bg1"/>
                </a:solidFill>
              </a:rPr>
              <a:t>5</a:t>
            </a:r>
          </a:p>
        </p:txBody>
      </p:sp>
      <p:sp>
        <p:nvSpPr>
          <p:cNvPr id="147" name="Rectangle 146"/>
          <p:cNvSpPr/>
          <p:nvPr/>
        </p:nvSpPr>
        <p:spPr>
          <a:xfrm>
            <a:off x="1478915" y="1705165"/>
            <a:ext cx="9041940" cy="492443"/>
          </a:xfrm>
          <a:prstGeom prst="rect">
            <a:avLst/>
          </a:prstGeom>
        </p:spPr>
        <p:txBody>
          <a:bodyPr wrap="square" lIns="0" tIns="0" rIns="0" bIns="0">
            <a:spAutoFit/>
          </a:bodyPr>
          <a:lstStyle/>
          <a:p>
            <a:r>
              <a:rPr lang="en-US" sz="2000" b="1" dirty="0">
                <a:solidFill>
                  <a:schemeClr val="bg1"/>
                </a:solidFill>
              </a:rPr>
              <a:t>A songs popularity is based on many outside factors</a:t>
            </a:r>
          </a:p>
          <a:p>
            <a:r>
              <a:rPr lang="en-US" sz="1200" dirty="0">
                <a:solidFill>
                  <a:schemeClr val="bg1"/>
                </a:solidFill>
              </a:rPr>
              <a:t>Song popularity is often tied to an Artist or event outside of the content of the song. People like sounds they are used to.</a:t>
            </a:r>
          </a:p>
        </p:txBody>
      </p:sp>
      <p:sp>
        <p:nvSpPr>
          <p:cNvPr id="148" name="Rectangle 147"/>
          <p:cNvSpPr/>
          <p:nvPr/>
        </p:nvSpPr>
        <p:spPr>
          <a:xfrm>
            <a:off x="1478915" y="2602730"/>
            <a:ext cx="9041940" cy="461665"/>
          </a:xfrm>
          <a:prstGeom prst="rect">
            <a:avLst/>
          </a:prstGeom>
        </p:spPr>
        <p:txBody>
          <a:bodyPr wrap="square" lIns="0" tIns="0" rIns="0" bIns="0">
            <a:spAutoFit/>
          </a:bodyPr>
          <a:lstStyle/>
          <a:p>
            <a:r>
              <a:rPr lang="en-US" sz="2000" b="1" dirty="0">
                <a:solidFill>
                  <a:schemeClr val="bg1"/>
                </a:solidFill>
              </a:rPr>
              <a:t>Music is Subjective</a:t>
            </a:r>
            <a:endParaRPr lang="en-US" sz="1000" b="1" dirty="0">
              <a:solidFill>
                <a:schemeClr val="bg1"/>
              </a:solidFill>
            </a:endParaRPr>
          </a:p>
          <a:p>
            <a:r>
              <a:rPr lang="en-US" sz="1000" dirty="0">
                <a:solidFill>
                  <a:schemeClr val="bg1"/>
                </a:solidFill>
              </a:rPr>
              <a:t>Not Everyone likes the same music.</a:t>
            </a:r>
          </a:p>
        </p:txBody>
      </p:sp>
      <p:sp>
        <p:nvSpPr>
          <p:cNvPr id="33" name="Rectangle 32">
            <a:extLst>
              <a:ext uri="{FF2B5EF4-FFF2-40B4-BE49-F238E27FC236}">
                <a16:creationId xmlns:a16="http://schemas.microsoft.com/office/drawing/2014/main" id="{5594FE8C-C6D4-4968-9B9A-5CCDD645BB9E}"/>
              </a:ext>
            </a:extLst>
          </p:cNvPr>
          <p:cNvSpPr/>
          <p:nvPr/>
        </p:nvSpPr>
        <p:spPr>
          <a:xfrm>
            <a:off x="1478915" y="5313624"/>
            <a:ext cx="9041940" cy="461665"/>
          </a:xfrm>
          <a:prstGeom prst="rect">
            <a:avLst/>
          </a:prstGeom>
        </p:spPr>
        <p:txBody>
          <a:bodyPr wrap="square" lIns="0" tIns="0" rIns="0" bIns="0">
            <a:spAutoFit/>
          </a:bodyPr>
          <a:lstStyle/>
          <a:p>
            <a:r>
              <a:rPr lang="en-US" sz="2000" b="1" dirty="0">
                <a:solidFill>
                  <a:schemeClr val="bg1"/>
                </a:solidFill>
              </a:rPr>
              <a:t>This type of analysis will become more important as technology advances</a:t>
            </a:r>
          </a:p>
          <a:p>
            <a:r>
              <a:rPr lang="en-US" sz="1000" dirty="0">
                <a:solidFill>
                  <a:schemeClr val="bg1"/>
                </a:solidFill>
              </a:rPr>
              <a:t>Media content algorithms trend toward rewarding good content over being a big creator. One day, music will likely follow the same pattern</a:t>
            </a:r>
          </a:p>
        </p:txBody>
      </p:sp>
      <p:sp>
        <p:nvSpPr>
          <p:cNvPr id="34" name="Rectangle 33">
            <a:extLst>
              <a:ext uri="{FF2B5EF4-FFF2-40B4-BE49-F238E27FC236}">
                <a16:creationId xmlns:a16="http://schemas.microsoft.com/office/drawing/2014/main" id="{DE0B7344-20EB-4CEE-AF13-128A5F9C3861}"/>
              </a:ext>
            </a:extLst>
          </p:cNvPr>
          <p:cNvSpPr/>
          <p:nvPr/>
        </p:nvSpPr>
        <p:spPr>
          <a:xfrm>
            <a:off x="1478915" y="3492317"/>
            <a:ext cx="9041940" cy="615553"/>
          </a:xfrm>
          <a:prstGeom prst="rect">
            <a:avLst/>
          </a:prstGeom>
        </p:spPr>
        <p:txBody>
          <a:bodyPr wrap="square" lIns="0" tIns="0" rIns="0" bIns="0">
            <a:spAutoFit/>
          </a:bodyPr>
          <a:lstStyle/>
          <a:p>
            <a:r>
              <a:rPr lang="en-US" sz="2000" b="1" dirty="0">
                <a:solidFill>
                  <a:schemeClr val="bg1"/>
                </a:solidFill>
              </a:rPr>
              <a:t>With More Resources, deeper analysis can be done</a:t>
            </a:r>
          </a:p>
          <a:p>
            <a:r>
              <a:rPr lang="en-US" sz="1000" dirty="0">
                <a:solidFill>
                  <a:schemeClr val="bg1"/>
                </a:solidFill>
              </a:rPr>
              <a:t>Neural Networks can be a powerful tool to find trends in data that seem to have little trends. One can make custom metrics based on sound data that are better than Spotify’s. A neural network can be fed audio data directly to find trends at a deeper level </a:t>
            </a:r>
          </a:p>
        </p:txBody>
      </p:sp>
      <p:sp>
        <p:nvSpPr>
          <p:cNvPr id="36" name="Rectangle 35">
            <a:extLst>
              <a:ext uri="{FF2B5EF4-FFF2-40B4-BE49-F238E27FC236}">
                <a16:creationId xmlns:a16="http://schemas.microsoft.com/office/drawing/2014/main" id="{AC527C16-493B-43AB-AC65-CA42C8765828}"/>
              </a:ext>
            </a:extLst>
          </p:cNvPr>
          <p:cNvSpPr/>
          <p:nvPr/>
        </p:nvSpPr>
        <p:spPr>
          <a:xfrm>
            <a:off x="1478915" y="4406975"/>
            <a:ext cx="9041940" cy="615553"/>
          </a:xfrm>
          <a:prstGeom prst="rect">
            <a:avLst/>
          </a:prstGeom>
        </p:spPr>
        <p:txBody>
          <a:bodyPr wrap="square" lIns="0" tIns="0" rIns="0" bIns="0">
            <a:spAutoFit/>
          </a:bodyPr>
          <a:lstStyle/>
          <a:p>
            <a:r>
              <a:rPr lang="en-US" sz="2000" b="1" dirty="0">
                <a:solidFill>
                  <a:schemeClr val="bg1"/>
                </a:solidFill>
              </a:rPr>
              <a:t>Look into TikTok to Streaming Pipeline</a:t>
            </a:r>
          </a:p>
          <a:p>
            <a:r>
              <a:rPr lang="en-US" sz="1000" dirty="0">
                <a:solidFill>
                  <a:schemeClr val="bg1"/>
                </a:solidFill>
              </a:rPr>
              <a:t>. Many songs become popular because they gather traction on TikTok. People are now creating songs in the hope that they will go viral on TikTok. Consider using TikTok to promote new music</a:t>
            </a:r>
          </a:p>
        </p:txBody>
      </p:sp>
    </p:spTree>
    <p:extLst>
      <p:ext uri="{BB962C8B-B14F-4D97-AF65-F5344CB8AC3E}">
        <p14:creationId xmlns:p14="http://schemas.microsoft.com/office/powerpoint/2010/main" val="38014251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5838-FC66-4110-8BE5-E6B78C7132EC}"/>
              </a:ext>
            </a:extLst>
          </p:cNvPr>
          <p:cNvSpPr>
            <a:spLocks noGrp="1"/>
          </p:cNvSpPr>
          <p:nvPr>
            <p:ph type="title"/>
          </p:nvPr>
        </p:nvSpPr>
        <p:spPr>
          <a:xfrm>
            <a:off x="368300" y="1700213"/>
            <a:ext cx="10519833" cy="1592403"/>
          </a:xfrm>
        </p:spPr>
        <p:txBody>
          <a:bodyPr>
            <a:normAutofit/>
          </a:bodyPr>
          <a:lstStyle/>
          <a:p>
            <a:r>
              <a:rPr lang="en-US" sz="5400" dirty="0"/>
              <a:t>Questions	?</a:t>
            </a:r>
          </a:p>
        </p:txBody>
      </p:sp>
      <p:sp>
        <p:nvSpPr>
          <p:cNvPr id="4" name="Text Placeholder 3">
            <a:extLst>
              <a:ext uri="{FF2B5EF4-FFF2-40B4-BE49-F238E27FC236}">
                <a16:creationId xmlns:a16="http://schemas.microsoft.com/office/drawing/2014/main" id="{04225BCE-1BFD-4CA7-AB5E-FABAAAE50A6C}"/>
              </a:ext>
            </a:extLst>
          </p:cNvPr>
          <p:cNvSpPr>
            <a:spLocks noGrp="1"/>
          </p:cNvSpPr>
          <p:nvPr>
            <p:ph type="body" idx="1"/>
          </p:nvPr>
        </p:nvSpPr>
        <p:spPr/>
        <p:txBody>
          <a:bodyPr/>
          <a:lstStyle/>
          <a:p>
            <a:r>
              <a:rPr lang="en-US" dirty="0"/>
              <a:t>Please use this time to ask questions</a:t>
            </a:r>
          </a:p>
        </p:txBody>
      </p:sp>
    </p:spTree>
    <p:extLst>
      <p:ext uri="{BB962C8B-B14F-4D97-AF65-F5344CB8AC3E}">
        <p14:creationId xmlns:p14="http://schemas.microsoft.com/office/powerpoint/2010/main" val="27640572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27991-44D0-4EF9-AB1B-2872DAB914A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91533" l="8129" r="89924">
                        <a14:foregroundMark x1="45809" y1="48772" x2="45809" y2="48772"/>
                        <a14:foregroundMark x1="44454" y1="42676" x2="57917" y2="45555"/>
                        <a14:foregroundMark x1="57917" y1="45555" x2="57832" y2="53853"/>
                        <a14:foregroundMark x1="57832" y1="53853" x2="50466" y2="55631"/>
                        <a14:foregroundMark x1="50466" y1="55631" x2="42760" y2="49111"/>
                        <a14:foregroundMark x1="42760" y1="49111" x2="44623" y2="41914"/>
                        <a14:foregroundMark x1="44623" y1="41914" x2="44793" y2="41914"/>
                        <a14:foregroundMark x1="8806" y1="44030" x2="8213" y2="57748"/>
                        <a14:foregroundMark x1="41490" y1="43099" x2="41914" y2="60627"/>
                        <a14:foregroundMark x1="36833" y1="12870" x2="44030" y2="8467"/>
                        <a14:foregroundMark x1="44030" y1="8467" x2="61219" y2="11685"/>
                        <a14:foregroundMark x1="61219" y1="11685" x2="76122" y2="26503"/>
                        <a14:foregroundMark x1="76122" y1="26503" x2="81795" y2="35140"/>
                        <a14:foregroundMark x1="81795" y1="35140" x2="89077" y2="38865"/>
                        <a14:foregroundMark x1="89077" y1="38865" x2="90855" y2="56732"/>
                        <a14:foregroundMark x1="90855" y1="56732" x2="82134" y2="70279"/>
                        <a14:foregroundMark x1="82134" y1="70279" x2="66469" y2="82981"/>
                        <a14:foregroundMark x1="66469" y1="82981" x2="60965" y2="90686"/>
                        <a14:foregroundMark x1="60965" y1="90686" x2="43692" y2="91533"/>
                        <a14:foregroundMark x1="43692" y1="91533" x2="36749" y2="88654"/>
                        <a14:foregroundMark x1="36749" y1="88654" x2="17273" y2="66554"/>
                        <a14:foregroundMark x1="17273" y1="66554" x2="12701" y2="47925"/>
                        <a14:foregroundMark x1="12701" y1="47925" x2="20830" y2="24555"/>
                        <a14:foregroundMark x1="20830" y1="24555" x2="27434" y2="17528"/>
                        <a14:foregroundMark x1="27434" y1="17528" x2="39797" y2="11177"/>
                      </a14:backgroundRemoval>
                    </a14:imgEffect>
                  </a14:imgLayer>
                </a14:imgProps>
              </a:ext>
              <a:ext uri="{28A0092B-C50C-407E-A947-70E740481C1C}">
                <a14:useLocalDpi xmlns:a14="http://schemas.microsoft.com/office/drawing/2010/main" val="0"/>
              </a:ext>
            </a:extLst>
          </a:blip>
          <a:stretch>
            <a:fillRect/>
          </a:stretch>
        </p:blipFill>
        <p:spPr>
          <a:xfrm>
            <a:off x="-80526" y="-68826"/>
            <a:ext cx="2789280" cy="2789280"/>
          </a:xfrm>
          <a:prstGeom prst="rect">
            <a:avLst/>
          </a:prstGeom>
        </p:spPr>
      </p:pic>
      <p:pic>
        <p:nvPicPr>
          <p:cNvPr id="5" name="Picture 4" descr="A person playing a piano&#10;&#10;Description automatically generated with medium confidence">
            <a:extLst>
              <a:ext uri="{FF2B5EF4-FFF2-40B4-BE49-F238E27FC236}">
                <a16:creationId xmlns:a16="http://schemas.microsoft.com/office/drawing/2014/main" id="{31E553DC-F2A1-46F0-B939-9F178857F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459" y="0"/>
            <a:ext cx="10284542" cy="6853460"/>
          </a:xfrm>
          <a:prstGeom prst="rect">
            <a:avLst/>
          </a:prstGeom>
        </p:spPr>
      </p:pic>
    </p:spTree>
    <p:extLst>
      <p:ext uri="{BB962C8B-B14F-4D97-AF65-F5344CB8AC3E}">
        <p14:creationId xmlns:p14="http://schemas.microsoft.com/office/powerpoint/2010/main" val="54933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27991-44D0-4EF9-AB1B-2872DAB914A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91533" l="8129" r="89924">
                        <a14:foregroundMark x1="45809" y1="48772" x2="45809" y2="48772"/>
                        <a14:foregroundMark x1="44454" y1="42676" x2="57917" y2="45555"/>
                        <a14:foregroundMark x1="57917" y1="45555" x2="57832" y2="53853"/>
                        <a14:foregroundMark x1="57832" y1="53853" x2="50466" y2="55631"/>
                        <a14:foregroundMark x1="50466" y1="55631" x2="42760" y2="49111"/>
                        <a14:foregroundMark x1="42760" y1="49111" x2="44623" y2="41914"/>
                        <a14:foregroundMark x1="44623" y1="41914" x2="44793" y2="41914"/>
                        <a14:foregroundMark x1="8806" y1="44030" x2="8213" y2="57748"/>
                        <a14:foregroundMark x1="41490" y1="43099" x2="41914" y2="60627"/>
                        <a14:foregroundMark x1="36833" y1="12870" x2="44030" y2="8467"/>
                        <a14:foregroundMark x1="44030" y1="8467" x2="61219" y2="11685"/>
                        <a14:foregroundMark x1="61219" y1="11685" x2="76122" y2="26503"/>
                        <a14:foregroundMark x1="76122" y1="26503" x2="81795" y2="35140"/>
                        <a14:foregroundMark x1="81795" y1="35140" x2="89077" y2="38865"/>
                        <a14:foregroundMark x1="89077" y1="38865" x2="90855" y2="56732"/>
                        <a14:foregroundMark x1="90855" y1="56732" x2="82134" y2="70279"/>
                        <a14:foregroundMark x1="82134" y1="70279" x2="66469" y2="82981"/>
                        <a14:foregroundMark x1="66469" y1="82981" x2="60965" y2="90686"/>
                        <a14:foregroundMark x1="60965" y1="90686" x2="43692" y2="91533"/>
                        <a14:foregroundMark x1="43692" y1="91533" x2="36749" y2="88654"/>
                        <a14:foregroundMark x1="36749" y1="88654" x2="17273" y2="66554"/>
                        <a14:foregroundMark x1="17273" y1="66554" x2="12701" y2="47925"/>
                        <a14:foregroundMark x1="12701" y1="47925" x2="20830" y2="24555"/>
                        <a14:foregroundMark x1="20830" y1="24555" x2="27434" y2="17528"/>
                        <a14:foregroundMark x1="27434" y1="17528" x2="39797" y2="11177"/>
                      </a14:backgroundRemoval>
                    </a14:imgEffect>
                  </a14:imgLayer>
                </a14:imgProps>
              </a:ext>
              <a:ext uri="{28A0092B-C50C-407E-A947-70E740481C1C}">
                <a14:useLocalDpi xmlns:a14="http://schemas.microsoft.com/office/drawing/2010/main" val="0"/>
              </a:ext>
            </a:extLst>
          </a:blip>
          <a:stretch>
            <a:fillRect/>
          </a:stretch>
        </p:blipFill>
        <p:spPr>
          <a:xfrm>
            <a:off x="-80526" y="-68826"/>
            <a:ext cx="2789280" cy="2789280"/>
          </a:xfrm>
          <a:prstGeom prst="rect">
            <a:avLst/>
          </a:prstGeom>
        </p:spPr>
      </p:pic>
      <p:pic>
        <p:nvPicPr>
          <p:cNvPr id="5" name="Picture 4" descr="A person playing a piano&#10;&#10;Description automatically generated with medium confidence">
            <a:extLst>
              <a:ext uri="{FF2B5EF4-FFF2-40B4-BE49-F238E27FC236}">
                <a16:creationId xmlns:a16="http://schemas.microsoft.com/office/drawing/2014/main" id="{31E553DC-F2A1-46F0-B939-9F178857F715}"/>
              </a:ext>
            </a:extLst>
          </p:cNvPr>
          <p:cNvPicPr>
            <a:picLocks noChangeAspect="1"/>
          </p:cNvPicPr>
          <p:nvPr/>
        </p:nvPicPr>
        <p:blipFill rotWithShape="1">
          <a:blip r:embed="rId4">
            <a:extLst>
              <a:ext uri="{28A0092B-C50C-407E-A947-70E740481C1C}">
                <a14:useLocalDpi xmlns:a14="http://schemas.microsoft.com/office/drawing/2010/main" val="0"/>
              </a:ext>
            </a:extLst>
          </a:blip>
          <a:srcRect l="22753"/>
          <a:stretch/>
        </p:blipFill>
        <p:spPr>
          <a:xfrm>
            <a:off x="3578941" y="-68826"/>
            <a:ext cx="7944465" cy="6853460"/>
          </a:xfrm>
          <a:prstGeom prst="rect">
            <a:avLst/>
          </a:prstGeom>
          <a:ln>
            <a:noFill/>
          </a:ln>
          <a:effectLst>
            <a:softEdge rad="317500"/>
          </a:effectLst>
        </p:spPr>
      </p:pic>
    </p:spTree>
    <p:extLst>
      <p:ext uri="{BB962C8B-B14F-4D97-AF65-F5344CB8AC3E}">
        <p14:creationId xmlns:p14="http://schemas.microsoft.com/office/powerpoint/2010/main" val="251218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3623-50E0-8F4B-8591-C654EA84AA5C}"/>
              </a:ext>
            </a:extLst>
          </p:cNvPr>
          <p:cNvSpPr>
            <a:spLocks noGrp="1"/>
          </p:cNvSpPr>
          <p:nvPr>
            <p:ph type="title"/>
          </p:nvPr>
        </p:nvSpPr>
        <p:spPr/>
        <p:txBody>
          <a:bodyPr/>
          <a:lstStyle/>
          <a:p>
            <a:r>
              <a:rPr lang="en-US" dirty="0"/>
              <a:t>Agenda</a:t>
            </a:r>
          </a:p>
        </p:txBody>
      </p:sp>
      <p:sp>
        <p:nvSpPr>
          <p:cNvPr id="29" name="Rectangle 28">
            <a:extLst>
              <a:ext uri="{FF2B5EF4-FFF2-40B4-BE49-F238E27FC236}">
                <a16:creationId xmlns:a16="http://schemas.microsoft.com/office/drawing/2014/main" id="{18505A1F-20ED-4B1C-B58C-C464FE0E1DC8}"/>
              </a:ext>
            </a:extLst>
          </p:cNvPr>
          <p:cNvSpPr/>
          <p:nvPr/>
        </p:nvSpPr>
        <p:spPr bwMode="gray">
          <a:xfrm>
            <a:off x="4193038" y="2480371"/>
            <a:ext cx="1110568" cy="2968073"/>
          </a:xfrm>
          <a:prstGeom prst="rect">
            <a:avLst/>
          </a:prstGeom>
          <a:solidFill>
            <a:srgbClr val="00A3E0"/>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latin typeface="Calibri Light"/>
            </a:endParaRPr>
          </a:p>
        </p:txBody>
      </p:sp>
      <p:grpSp>
        <p:nvGrpSpPr>
          <p:cNvPr id="30" name="Group 29">
            <a:extLst>
              <a:ext uri="{FF2B5EF4-FFF2-40B4-BE49-F238E27FC236}">
                <a16:creationId xmlns:a16="http://schemas.microsoft.com/office/drawing/2014/main" id="{782C15EE-700A-44D0-97B8-73665D0DC6EF}"/>
              </a:ext>
            </a:extLst>
          </p:cNvPr>
          <p:cNvGrpSpPr/>
          <p:nvPr/>
        </p:nvGrpSpPr>
        <p:grpSpPr>
          <a:xfrm>
            <a:off x="4109672" y="1802657"/>
            <a:ext cx="1277305" cy="2112739"/>
            <a:chOff x="1803653" y="1995975"/>
            <a:chExt cx="1703073" cy="2816985"/>
          </a:xfrm>
        </p:grpSpPr>
        <p:sp>
          <p:nvSpPr>
            <p:cNvPr id="31" name="Rectangle 30">
              <a:extLst>
                <a:ext uri="{FF2B5EF4-FFF2-40B4-BE49-F238E27FC236}">
                  <a16:creationId xmlns:a16="http://schemas.microsoft.com/office/drawing/2014/main" id="{BF82051D-8009-45E8-8F0F-036D1679038F}"/>
                </a:ext>
              </a:extLst>
            </p:cNvPr>
            <p:cNvSpPr/>
            <p:nvPr/>
          </p:nvSpPr>
          <p:spPr>
            <a:xfrm>
              <a:off x="1909978" y="3844164"/>
              <a:ext cx="1079782" cy="307776"/>
            </a:xfrm>
            <a:prstGeom prst="rect">
              <a:avLst/>
            </a:prstGeom>
          </p:spPr>
          <p:txBody>
            <a:bodyPr wrap="none">
              <a:spAutoFit/>
            </a:bodyPr>
            <a:lstStyle/>
            <a:p>
              <a:pPr defTabSz="685800">
                <a:defRPr/>
              </a:pPr>
              <a:r>
                <a:rPr lang="en-US" sz="900" b="1" dirty="0">
                  <a:solidFill>
                    <a:prstClr val="white"/>
                  </a:solidFill>
                </a:rPr>
                <a:t>Lorem ipsum</a:t>
              </a:r>
            </a:p>
          </p:txBody>
        </p:sp>
        <p:sp>
          <p:nvSpPr>
            <p:cNvPr id="32" name="Oval 31">
              <a:extLst>
                <a:ext uri="{FF2B5EF4-FFF2-40B4-BE49-F238E27FC236}">
                  <a16:creationId xmlns:a16="http://schemas.microsoft.com/office/drawing/2014/main" id="{0D9BF483-51FB-429E-B933-2F711A8FED96}"/>
                </a:ext>
              </a:extLst>
            </p:cNvPr>
            <p:cNvSpPr/>
            <p:nvPr/>
          </p:nvSpPr>
          <p:spPr bwMode="gray">
            <a:xfrm>
              <a:off x="1803653" y="1995975"/>
              <a:ext cx="1703073" cy="1699552"/>
            </a:xfrm>
            <a:prstGeom prst="ellipse">
              <a:avLst/>
            </a:prstGeom>
            <a:solidFill>
              <a:schemeClr val="accent6"/>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38" name="Oval 37">
              <a:extLst>
                <a:ext uri="{FF2B5EF4-FFF2-40B4-BE49-F238E27FC236}">
                  <a16:creationId xmlns:a16="http://schemas.microsoft.com/office/drawing/2014/main" id="{637C32F3-7C3A-4EB7-B5F9-7A88F5CBC96B}"/>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46" name="Freeform 542">
              <a:extLst>
                <a:ext uri="{FF2B5EF4-FFF2-40B4-BE49-F238E27FC236}">
                  <a16:creationId xmlns:a16="http://schemas.microsoft.com/office/drawing/2014/main" id="{1F6218EF-ED41-4675-80A8-2C58357BE7A5}"/>
                </a:ext>
              </a:extLst>
            </p:cNvPr>
            <p:cNvSpPr>
              <a:spLocks noEditPoints="1"/>
            </p:cNvSpPr>
            <p:nvPr/>
          </p:nvSpPr>
          <p:spPr bwMode="auto">
            <a:xfrm>
              <a:off x="2414153" y="2459432"/>
              <a:ext cx="482072" cy="772637"/>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GB" sz="1350">
                <a:solidFill>
                  <a:prstClr val="black"/>
                </a:solidFill>
              </a:endParaRPr>
            </a:p>
          </p:txBody>
        </p:sp>
        <p:sp>
          <p:nvSpPr>
            <p:cNvPr id="49" name="Rectangle 48">
              <a:extLst>
                <a:ext uri="{FF2B5EF4-FFF2-40B4-BE49-F238E27FC236}">
                  <a16:creationId xmlns:a16="http://schemas.microsoft.com/office/drawing/2014/main" id="{C8F23EE7-AB28-40EE-978D-9C5F66A46356}"/>
                </a:ext>
              </a:extLst>
            </p:cNvPr>
            <p:cNvSpPr/>
            <p:nvPr/>
          </p:nvSpPr>
          <p:spPr>
            <a:xfrm>
              <a:off x="1931198" y="4182019"/>
              <a:ext cx="1480757" cy="630941"/>
            </a:xfrm>
            <a:prstGeom prst="rect">
              <a:avLst/>
            </a:prstGeom>
          </p:spPr>
          <p:txBody>
            <a:bodyPr wrap="square">
              <a:spAutoFit/>
            </a:bodyPr>
            <a:lstStyle/>
            <a:p>
              <a:pPr defTabSz="685800">
                <a:defRPr/>
              </a:pPr>
              <a:r>
                <a:rPr lang="en-US" sz="825" dirty="0">
                  <a:solidFill>
                    <a:prstClr val="white"/>
                  </a:solidFill>
                </a:rPr>
                <a:t>Lorem ipsum dolor sit </a:t>
              </a:r>
              <a:r>
                <a:rPr lang="en-US" sz="825" dirty="0" err="1">
                  <a:solidFill>
                    <a:prstClr val="white"/>
                  </a:solidFill>
                </a:rPr>
                <a:t>amet</a:t>
              </a:r>
              <a:r>
                <a:rPr lang="en-US" sz="825" dirty="0">
                  <a:solidFill>
                    <a:prstClr val="white"/>
                  </a:solidFill>
                </a:rPr>
                <a:t>, </a:t>
              </a:r>
              <a:r>
                <a:rPr lang="en-US" sz="825" dirty="0" err="1">
                  <a:solidFill>
                    <a:prstClr val="white"/>
                  </a:solidFill>
                </a:rPr>
                <a:t>consectetur</a:t>
              </a:r>
              <a:r>
                <a:rPr lang="en-US" sz="825" dirty="0">
                  <a:solidFill>
                    <a:prstClr val="white"/>
                  </a:solidFill>
                </a:rPr>
                <a:t> </a:t>
              </a:r>
              <a:r>
                <a:rPr lang="en-US" sz="825" dirty="0" err="1">
                  <a:solidFill>
                    <a:prstClr val="white"/>
                  </a:solidFill>
                </a:rPr>
                <a:t>adipiscing</a:t>
              </a:r>
              <a:r>
                <a:rPr lang="en-US" sz="825" dirty="0">
                  <a:solidFill>
                    <a:prstClr val="white"/>
                  </a:solidFill>
                </a:rPr>
                <a:t> </a:t>
              </a:r>
              <a:r>
                <a:rPr lang="en-US" sz="825" dirty="0" err="1">
                  <a:solidFill>
                    <a:prstClr val="white"/>
                  </a:solidFill>
                </a:rPr>
                <a:t>elit</a:t>
              </a:r>
              <a:endParaRPr lang="en-US" sz="825" b="1" dirty="0">
                <a:solidFill>
                  <a:prstClr val="white"/>
                </a:solidFill>
              </a:endParaRPr>
            </a:p>
          </p:txBody>
        </p:sp>
      </p:grpSp>
      <p:sp>
        <p:nvSpPr>
          <p:cNvPr id="50" name="Rectangle 49">
            <a:extLst>
              <a:ext uri="{FF2B5EF4-FFF2-40B4-BE49-F238E27FC236}">
                <a16:creationId xmlns:a16="http://schemas.microsoft.com/office/drawing/2014/main" id="{3B296F4F-B695-40A5-A8AB-22654B46C836}"/>
              </a:ext>
            </a:extLst>
          </p:cNvPr>
          <p:cNvSpPr/>
          <p:nvPr/>
        </p:nvSpPr>
        <p:spPr bwMode="gray">
          <a:xfrm>
            <a:off x="5586328" y="2480371"/>
            <a:ext cx="1110568" cy="2968073"/>
          </a:xfrm>
          <a:prstGeom prst="rect">
            <a:avLst/>
          </a:prstGeom>
          <a:solidFill>
            <a:srgbClr val="007680"/>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latin typeface="Calibri Light"/>
            </a:endParaRPr>
          </a:p>
        </p:txBody>
      </p:sp>
      <p:grpSp>
        <p:nvGrpSpPr>
          <p:cNvPr id="53" name="Group 52">
            <a:extLst>
              <a:ext uri="{FF2B5EF4-FFF2-40B4-BE49-F238E27FC236}">
                <a16:creationId xmlns:a16="http://schemas.microsoft.com/office/drawing/2014/main" id="{693BE1CA-9A2F-443D-BC96-9A8BF0E7A0CB}"/>
              </a:ext>
            </a:extLst>
          </p:cNvPr>
          <p:cNvGrpSpPr/>
          <p:nvPr/>
        </p:nvGrpSpPr>
        <p:grpSpPr>
          <a:xfrm>
            <a:off x="5502962" y="1802657"/>
            <a:ext cx="1277305" cy="2112739"/>
            <a:chOff x="1803653" y="1995975"/>
            <a:chExt cx="1703073" cy="2816985"/>
          </a:xfrm>
        </p:grpSpPr>
        <p:sp>
          <p:nvSpPr>
            <p:cNvPr id="54" name="Rectangle 53">
              <a:extLst>
                <a:ext uri="{FF2B5EF4-FFF2-40B4-BE49-F238E27FC236}">
                  <a16:creationId xmlns:a16="http://schemas.microsoft.com/office/drawing/2014/main" id="{62436E40-252D-420F-813F-692EBA39EC3B}"/>
                </a:ext>
              </a:extLst>
            </p:cNvPr>
            <p:cNvSpPr/>
            <p:nvPr/>
          </p:nvSpPr>
          <p:spPr>
            <a:xfrm>
              <a:off x="1909978" y="3844164"/>
              <a:ext cx="1079782" cy="307776"/>
            </a:xfrm>
            <a:prstGeom prst="rect">
              <a:avLst/>
            </a:prstGeom>
          </p:spPr>
          <p:txBody>
            <a:bodyPr wrap="none">
              <a:spAutoFit/>
            </a:bodyPr>
            <a:lstStyle/>
            <a:p>
              <a:pPr defTabSz="685800">
                <a:defRPr/>
              </a:pPr>
              <a:r>
                <a:rPr lang="en-US" sz="900" b="1" dirty="0">
                  <a:solidFill>
                    <a:prstClr val="white"/>
                  </a:solidFill>
                </a:rPr>
                <a:t>Lorem ipsum</a:t>
              </a:r>
            </a:p>
          </p:txBody>
        </p:sp>
        <p:sp>
          <p:nvSpPr>
            <p:cNvPr id="56" name="Oval 55">
              <a:extLst>
                <a:ext uri="{FF2B5EF4-FFF2-40B4-BE49-F238E27FC236}">
                  <a16:creationId xmlns:a16="http://schemas.microsoft.com/office/drawing/2014/main" id="{B6192984-B33C-4680-80DD-0B04E833DF41}"/>
                </a:ext>
              </a:extLst>
            </p:cNvPr>
            <p:cNvSpPr/>
            <p:nvPr/>
          </p:nvSpPr>
          <p:spPr bwMode="gray">
            <a:xfrm>
              <a:off x="1803653" y="1995975"/>
              <a:ext cx="1703073" cy="1699552"/>
            </a:xfrm>
            <a:prstGeom prst="ellipse">
              <a:avLst/>
            </a:prstGeom>
            <a:solidFill>
              <a:srgbClr val="00ABAB"/>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61" name="Oval 60">
              <a:extLst>
                <a:ext uri="{FF2B5EF4-FFF2-40B4-BE49-F238E27FC236}">
                  <a16:creationId xmlns:a16="http://schemas.microsoft.com/office/drawing/2014/main" id="{85CE778F-E418-409A-9EE8-E60A4E493C1E}"/>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62" name="Rectangle 61">
              <a:extLst>
                <a:ext uri="{FF2B5EF4-FFF2-40B4-BE49-F238E27FC236}">
                  <a16:creationId xmlns:a16="http://schemas.microsoft.com/office/drawing/2014/main" id="{13B65EFE-B5CA-4188-859A-A0324D09EC6F}"/>
                </a:ext>
              </a:extLst>
            </p:cNvPr>
            <p:cNvSpPr/>
            <p:nvPr/>
          </p:nvSpPr>
          <p:spPr>
            <a:xfrm>
              <a:off x="1931198" y="4182019"/>
              <a:ext cx="1480757" cy="630941"/>
            </a:xfrm>
            <a:prstGeom prst="rect">
              <a:avLst/>
            </a:prstGeom>
          </p:spPr>
          <p:txBody>
            <a:bodyPr wrap="square">
              <a:spAutoFit/>
            </a:bodyPr>
            <a:lstStyle/>
            <a:p>
              <a:pPr defTabSz="685800">
                <a:defRPr/>
              </a:pPr>
              <a:r>
                <a:rPr lang="en-US" sz="825" dirty="0">
                  <a:solidFill>
                    <a:prstClr val="white"/>
                  </a:solidFill>
                </a:rPr>
                <a:t>Lorem ipsum dolor sit </a:t>
              </a:r>
              <a:r>
                <a:rPr lang="en-US" sz="825" dirty="0" err="1">
                  <a:solidFill>
                    <a:prstClr val="white"/>
                  </a:solidFill>
                </a:rPr>
                <a:t>amet</a:t>
              </a:r>
              <a:r>
                <a:rPr lang="en-US" sz="825" dirty="0">
                  <a:solidFill>
                    <a:prstClr val="white"/>
                  </a:solidFill>
                </a:rPr>
                <a:t>, </a:t>
              </a:r>
              <a:r>
                <a:rPr lang="en-US" sz="825" dirty="0" err="1">
                  <a:solidFill>
                    <a:prstClr val="white"/>
                  </a:solidFill>
                </a:rPr>
                <a:t>consectetur</a:t>
              </a:r>
              <a:r>
                <a:rPr lang="en-US" sz="825" dirty="0">
                  <a:solidFill>
                    <a:prstClr val="white"/>
                  </a:solidFill>
                </a:rPr>
                <a:t> </a:t>
              </a:r>
              <a:r>
                <a:rPr lang="en-US" sz="825" dirty="0" err="1">
                  <a:solidFill>
                    <a:prstClr val="white"/>
                  </a:solidFill>
                </a:rPr>
                <a:t>adipiscing</a:t>
              </a:r>
              <a:r>
                <a:rPr lang="en-US" sz="825" dirty="0">
                  <a:solidFill>
                    <a:prstClr val="white"/>
                  </a:solidFill>
                </a:rPr>
                <a:t> </a:t>
              </a:r>
              <a:r>
                <a:rPr lang="en-US" sz="825" dirty="0" err="1">
                  <a:solidFill>
                    <a:prstClr val="white"/>
                  </a:solidFill>
                </a:rPr>
                <a:t>elit</a:t>
              </a:r>
              <a:endParaRPr lang="en-US" sz="825" b="1" dirty="0">
                <a:solidFill>
                  <a:prstClr val="white"/>
                </a:solidFill>
              </a:endParaRPr>
            </a:p>
          </p:txBody>
        </p:sp>
      </p:grpSp>
      <p:sp>
        <p:nvSpPr>
          <p:cNvPr id="63" name="Freeform 64">
            <a:extLst>
              <a:ext uri="{FF2B5EF4-FFF2-40B4-BE49-F238E27FC236}">
                <a16:creationId xmlns:a16="http://schemas.microsoft.com/office/drawing/2014/main" id="{EE4CCC41-2D7A-4E7C-90ED-3B56625E296B}"/>
              </a:ext>
            </a:extLst>
          </p:cNvPr>
          <p:cNvSpPr>
            <a:spLocks noEditPoints="1"/>
          </p:cNvSpPr>
          <p:nvPr/>
        </p:nvSpPr>
        <p:spPr bwMode="auto">
          <a:xfrm>
            <a:off x="5792432" y="2301664"/>
            <a:ext cx="693240" cy="276644"/>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ABA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GB" sz="1350">
              <a:solidFill>
                <a:prstClr val="black"/>
              </a:solidFill>
              <a:latin typeface="Calibri Light"/>
            </a:endParaRPr>
          </a:p>
        </p:txBody>
      </p:sp>
      <p:sp>
        <p:nvSpPr>
          <p:cNvPr id="64" name="Rectangle 63">
            <a:extLst>
              <a:ext uri="{FF2B5EF4-FFF2-40B4-BE49-F238E27FC236}">
                <a16:creationId xmlns:a16="http://schemas.microsoft.com/office/drawing/2014/main" id="{A50E4562-A4C1-4501-BDA8-5BAEB6931FE9}"/>
              </a:ext>
            </a:extLst>
          </p:cNvPr>
          <p:cNvSpPr/>
          <p:nvPr/>
        </p:nvSpPr>
        <p:spPr bwMode="gray">
          <a:xfrm>
            <a:off x="6979617" y="2480371"/>
            <a:ext cx="1110568" cy="2968073"/>
          </a:xfrm>
          <a:prstGeom prst="rect">
            <a:avLst/>
          </a:prstGeom>
          <a:solidFill>
            <a:srgbClr val="43B02A"/>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latin typeface="Calibri Light"/>
            </a:endParaRPr>
          </a:p>
        </p:txBody>
      </p:sp>
      <p:grpSp>
        <p:nvGrpSpPr>
          <p:cNvPr id="65" name="Group 64">
            <a:extLst>
              <a:ext uri="{FF2B5EF4-FFF2-40B4-BE49-F238E27FC236}">
                <a16:creationId xmlns:a16="http://schemas.microsoft.com/office/drawing/2014/main" id="{774AF6F7-2457-4A8A-93B4-E98846CA96FD}"/>
              </a:ext>
            </a:extLst>
          </p:cNvPr>
          <p:cNvGrpSpPr/>
          <p:nvPr/>
        </p:nvGrpSpPr>
        <p:grpSpPr>
          <a:xfrm>
            <a:off x="6896251" y="1802657"/>
            <a:ext cx="1277305" cy="2112739"/>
            <a:chOff x="1803653" y="1995975"/>
            <a:chExt cx="1703073" cy="2816985"/>
          </a:xfrm>
        </p:grpSpPr>
        <p:sp>
          <p:nvSpPr>
            <p:cNvPr id="66" name="Rectangle 65">
              <a:extLst>
                <a:ext uri="{FF2B5EF4-FFF2-40B4-BE49-F238E27FC236}">
                  <a16:creationId xmlns:a16="http://schemas.microsoft.com/office/drawing/2014/main" id="{236130AE-09A7-4B94-AA3E-B34C36F8887E}"/>
                </a:ext>
              </a:extLst>
            </p:cNvPr>
            <p:cNvSpPr/>
            <p:nvPr/>
          </p:nvSpPr>
          <p:spPr>
            <a:xfrm>
              <a:off x="1909978" y="3844164"/>
              <a:ext cx="1079782" cy="307776"/>
            </a:xfrm>
            <a:prstGeom prst="rect">
              <a:avLst/>
            </a:prstGeom>
          </p:spPr>
          <p:txBody>
            <a:bodyPr wrap="none">
              <a:spAutoFit/>
            </a:bodyPr>
            <a:lstStyle/>
            <a:p>
              <a:pPr defTabSz="685800">
                <a:defRPr/>
              </a:pPr>
              <a:r>
                <a:rPr lang="en-US" sz="900" b="1" dirty="0">
                  <a:solidFill>
                    <a:prstClr val="white"/>
                  </a:solidFill>
                </a:rPr>
                <a:t>Lorem ipsum</a:t>
              </a:r>
            </a:p>
          </p:txBody>
        </p:sp>
        <p:sp>
          <p:nvSpPr>
            <p:cNvPr id="67" name="Oval 66">
              <a:extLst>
                <a:ext uri="{FF2B5EF4-FFF2-40B4-BE49-F238E27FC236}">
                  <a16:creationId xmlns:a16="http://schemas.microsoft.com/office/drawing/2014/main" id="{449FE19D-03EA-48A8-8601-DA74B7C6BA5F}"/>
                </a:ext>
              </a:extLst>
            </p:cNvPr>
            <p:cNvSpPr/>
            <p:nvPr/>
          </p:nvSpPr>
          <p:spPr bwMode="gray">
            <a:xfrm>
              <a:off x="1803653" y="1995975"/>
              <a:ext cx="1703073" cy="1699552"/>
            </a:xfrm>
            <a:prstGeom prst="ellipse">
              <a:avLst/>
            </a:prstGeom>
            <a:solidFill>
              <a:schemeClr val="accent1"/>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68" name="Oval 67">
              <a:extLst>
                <a:ext uri="{FF2B5EF4-FFF2-40B4-BE49-F238E27FC236}">
                  <a16:creationId xmlns:a16="http://schemas.microsoft.com/office/drawing/2014/main" id="{AD89E37A-8B80-4213-AE63-01170F731CD1}"/>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69" name="Rectangle 68">
              <a:extLst>
                <a:ext uri="{FF2B5EF4-FFF2-40B4-BE49-F238E27FC236}">
                  <a16:creationId xmlns:a16="http://schemas.microsoft.com/office/drawing/2014/main" id="{4F71D54A-649C-429D-A824-5C12F8D687BC}"/>
                </a:ext>
              </a:extLst>
            </p:cNvPr>
            <p:cNvSpPr/>
            <p:nvPr/>
          </p:nvSpPr>
          <p:spPr>
            <a:xfrm>
              <a:off x="1931198" y="4182019"/>
              <a:ext cx="1480757" cy="630941"/>
            </a:xfrm>
            <a:prstGeom prst="rect">
              <a:avLst/>
            </a:prstGeom>
          </p:spPr>
          <p:txBody>
            <a:bodyPr wrap="square">
              <a:spAutoFit/>
            </a:bodyPr>
            <a:lstStyle/>
            <a:p>
              <a:pPr defTabSz="685800">
                <a:defRPr/>
              </a:pPr>
              <a:r>
                <a:rPr lang="en-US" sz="825" dirty="0">
                  <a:solidFill>
                    <a:prstClr val="white"/>
                  </a:solidFill>
                </a:rPr>
                <a:t>Lorem ipsum dolor sit </a:t>
              </a:r>
              <a:r>
                <a:rPr lang="en-US" sz="825" dirty="0" err="1">
                  <a:solidFill>
                    <a:prstClr val="white"/>
                  </a:solidFill>
                </a:rPr>
                <a:t>amet</a:t>
              </a:r>
              <a:r>
                <a:rPr lang="en-US" sz="825" dirty="0">
                  <a:solidFill>
                    <a:prstClr val="white"/>
                  </a:solidFill>
                </a:rPr>
                <a:t>, </a:t>
              </a:r>
              <a:r>
                <a:rPr lang="en-US" sz="825" dirty="0" err="1">
                  <a:solidFill>
                    <a:prstClr val="white"/>
                  </a:solidFill>
                </a:rPr>
                <a:t>consectetur</a:t>
              </a:r>
              <a:r>
                <a:rPr lang="en-US" sz="825" dirty="0">
                  <a:solidFill>
                    <a:prstClr val="white"/>
                  </a:solidFill>
                </a:rPr>
                <a:t> </a:t>
              </a:r>
              <a:r>
                <a:rPr lang="en-US" sz="825" dirty="0" err="1">
                  <a:solidFill>
                    <a:prstClr val="white"/>
                  </a:solidFill>
                </a:rPr>
                <a:t>adipiscing</a:t>
              </a:r>
              <a:r>
                <a:rPr lang="en-US" sz="825" dirty="0">
                  <a:solidFill>
                    <a:prstClr val="white"/>
                  </a:solidFill>
                </a:rPr>
                <a:t> </a:t>
              </a:r>
              <a:r>
                <a:rPr lang="en-US" sz="825" dirty="0" err="1">
                  <a:solidFill>
                    <a:prstClr val="white"/>
                  </a:solidFill>
                </a:rPr>
                <a:t>elit</a:t>
              </a:r>
              <a:endParaRPr lang="en-US" sz="825" b="1" dirty="0">
                <a:solidFill>
                  <a:prstClr val="white"/>
                </a:solidFill>
              </a:endParaRPr>
            </a:p>
          </p:txBody>
        </p:sp>
      </p:grpSp>
      <p:sp>
        <p:nvSpPr>
          <p:cNvPr id="70" name="Freeform 764">
            <a:extLst>
              <a:ext uri="{FF2B5EF4-FFF2-40B4-BE49-F238E27FC236}">
                <a16:creationId xmlns:a16="http://schemas.microsoft.com/office/drawing/2014/main" id="{6FC7EAE0-80ED-4C04-891F-6310A53F39E3}"/>
              </a:ext>
            </a:extLst>
          </p:cNvPr>
          <p:cNvSpPr>
            <a:spLocks noChangeAspect="1" noEditPoints="1"/>
          </p:cNvSpPr>
          <p:nvPr/>
        </p:nvSpPr>
        <p:spPr bwMode="auto">
          <a:xfrm>
            <a:off x="7333879" y="2150247"/>
            <a:ext cx="426627" cy="579776"/>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GB" sz="1350">
              <a:solidFill>
                <a:prstClr val="black"/>
              </a:solidFill>
              <a:latin typeface="Calibri Light"/>
            </a:endParaRPr>
          </a:p>
        </p:txBody>
      </p:sp>
      <p:sp>
        <p:nvSpPr>
          <p:cNvPr id="3" name="TextBox 2">
            <a:extLst>
              <a:ext uri="{FF2B5EF4-FFF2-40B4-BE49-F238E27FC236}">
                <a16:creationId xmlns:a16="http://schemas.microsoft.com/office/drawing/2014/main" id="{6593337A-557B-467E-A570-4B88EE8563FA}"/>
              </a:ext>
            </a:extLst>
          </p:cNvPr>
          <p:cNvSpPr txBox="1"/>
          <p:nvPr/>
        </p:nvSpPr>
        <p:spPr>
          <a:xfrm>
            <a:off x="729465" y="1094891"/>
            <a:ext cx="1684962" cy="2308324"/>
          </a:xfrm>
          <a:prstGeom prst="rect">
            <a:avLst/>
          </a:prstGeom>
          <a:noFill/>
        </p:spPr>
        <p:txBody>
          <a:bodyPr wrap="square" rtlCol="0">
            <a:spAutoFit/>
          </a:bodyPr>
          <a:lstStyle/>
          <a:p>
            <a:r>
              <a:rPr lang="en-US" dirty="0"/>
              <a:t>Background,</a:t>
            </a:r>
          </a:p>
          <a:p>
            <a:r>
              <a:rPr lang="en-US" dirty="0"/>
              <a:t>Goals, </a:t>
            </a:r>
          </a:p>
          <a:p>
            <a:r>
              <a:rPr lang="en-US" dirty="0"/>
              <a:t>data, </a:t>
            </a:r>
          </a:p>
          <a:p>
            <a:r>
              <a:rPr lang="en-US" dirty="0"/>
              <a:t>methods, </a:t>
            </a:r>
          </a:p>
          <a:p>
            <a:r>
              <a:rPr lang="en-US" dirty="0"/>
              <a:t>results,</a:t>
            </a:r>
          </a:p>
          <a:p>
            <a:r>
              <a:rPr lang="en-US" dirty="0"/>
              <a:t>Conclusion</a:t>
            </a:r>
          </a:p>
          <a:p>
            <a:endParaRPr lang="en-US" dirty="0"/>
          </a:p>
          <a:p>
            <a:endParaRPr lang="en-US" dirty="0"/>
          </a:p>
        </p:txBody>
      </p:sp>
      <p:sp>
        <p:nvSpPr>
          <p:cNvPr id="33" name="Rectangle 32">
            <a:extLst>
              <a:ext uri="{FF2B5EF4-FFF2-40B4-BE49-F238E27FC236}">
                <a16:creationId xmlns:a16="http://schemas.microsoft.com/office/drawing/2014/main" id="{1C395663-9463-4136-935F-0293BEE6DC11}"/>
              </a:ext>
            </a:extLst>
          </p:cNvPr>
          <p:cNvSpPr/>
          <p:nvPr/>
        </p:nvSpPr>
        <p:spPr bwMode="gray">
          <a:xfrm>
            <a:off x="2855930" y="2480371"/>
            <a:ext cx="1110568" cy="2968073"/>
          </a:xfrm>
          <a:prstGeom prst="rect">
            <a:avLst/>
          </a:prstGeom>
          <a:solidFill>
            <a:srgbClr val="00A3E0"/>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latin typeface="Calibri Light"/>
            </a:endParaRPr>
          </a:p>
        </p:txBody>
      </p:sp>
      <p:grpSp>
        <p:nvGrpSpPr>
          <p:cNvPr id="34" name="Group 33">
            <a:extLst>
              <a:ext uri="{FF2B5EF4-FFF2-40B4-BE49-F238E27FC236}">
                <a16:creationId xmlns:a16="http://schemas.microsoft.com/office/drawing/2014/main" id="{809CF843-1527-4592-B09B-6FF5D1443357}"/>
              </a:ext>
            </a:extLst>
          </p:cNvPr>
          <p:cNvGrpSpPr/>
          <p:nvPr/>
        </p:nvGrpSpPr>
        <p:grpSpPr>
          <a:xfrm>
            <a:off x="2772564" y="1802657"/>
            <a:ext cx="1277305" cy="2112739"/>
            <a:chOff x="1803653" y="1995975"/>
            <a:chExt cx="1703073" cy="2816985"/>
          </a:xfrm>
        </p:grpSpPr>
        <p:sp>
          <p:nvSpPr>
            <p:cNvPr id="35" name="Rectangle 34">
              <a:extLst>
                <a:ext uri="{FF2B5EF4-FFF2-40B4-BE49-F238E27FC236}">
                  <a16:creationId xmlns:a16="http://schemas.microsoft.com/office/drawing/2014/main" id="{28800A21-D8E7-4CEF-924B-EA8F74BE72B8}"/>
                </a:ext>
              </a:extLst>
            </p:cNvPr>
            <p:cNvSpPr/>
            <p:nvPr/>
          </p:nvSpPr>
          <p:spPr>
            <a:xfrm>
              <a:off x="1909978" y="3844164"/>
              <a:ext cx="1079782" cy="307776"/>
            </a:xfrm>
            <a:prstGeom prst="rect">
              <a:avLst/>
            </a:prstGeom>
          </p:spPr>
          <p:txBody>
            <a:bodyPr wrap="none">
              <a:spAutoFit/>
            </a:bodyPr>
            <a:lstStyle/>
            <a:p>
              <a:pPr defTabSz="685800">
                <a:defRPr/>
              </a:pPr>
              <a:r>
                <a:rPr lang="en-US" sz="900" b="1" dirty="0">
                  <a:solidFill>
                    <a:prstClr val="white"/>
                  </a:solidFill>
                </a:rPr>
                <a:t>Lorem ipsum</a:t>
              </a:r>
            </a:p>
          </p:txBody>
        </p:sp>
        <p:sp>
          <p:nvSpPr>
            <p:cNvPr id="36" name="Oval 35">
              <a:extLst>
                <a:ext uri="{FF2B5EF4-FFF2-40B4-BE49-F238E27FC236}">
                  <a16:creationId xmlns:a16="http://schemas.microsoft.com/office/drawing/2014/main" id="{8E1EBAC8-5E72-46C9-8650-48D9F6492ABA}"/>
                </a:ext>
              </a:extLst>
            </p:cNvPr>
            <p:cNvSpPr/>
            <p:nvPr/>
          </p:nvSpPr>
          <p:spPr bwMode="gray">
            <a:xfrm>
              <a:off x="1803653" y="1995975"/>
              <a:ext cx="1703073" cy="1699552"/>
            </a:xfrm>
            <a:prstGeom prst="ellipse">
              <a:avLst/>
            </a:prstGeom>
            <a:solidFill>
              <a:schemeClr val="accent6"/>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37" name="Oval 36">
              <a:extLst>
                <a:ext uri="{FF2B5EF4-FFF2-40B4-BE49-F238E27FC236}">
                  <a16:creationId xmlns:a16="http://schemas.microsoft.com/office/drawing/2014/main" id="{1A8C87EB-6E07-42D9-A941-173F9C13410F}"/>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39" name="Freeform 542">
              <a:extLst>
                <a:ext uri="{FF2B5EF4-FFF2-40B4-BE49-F238E27FC236}">
                  <a16:creationId xmlns:a16="http://schemas.microsoft.com/office/drawing/2014/main" id="{FB6E2005-DD45-40DB-B9FA-914E9B6EB5CF}"/>
                </a:ext>
              </a:extLst>
            </p:cNvPr>
            <p:cNvSpPr>
              <a:spLocks noEditPoints="1"/>
            </p:cNvSpPr>
            <p:nvPr/>
          </p:nvSpPr>
          <p:spPr bwMode="auto">
            <a:xfrm>
              <a:off x="2414153" y="2459432"/>
              <a:ext cx="482072" cy="772637"/>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GB" sz="1350">
                <a:solidFill>
                  <a:prstClr val="black"/>
                </a:solidFill>
              </a:endParaRPr>
            </a:p>
          </p:txBody>
        </p:sp>
        <p:sp>
          <p:nvSpPr>
            <p:cNvPr id="40" name="Rectangle 39">
              <a:extLst>
                <a:ext uri="{FF2B5EF4-FFF2-40B4-BE49-F238E27FC236}">
                  <a16:creationId xmlns:a16="http://schemas.microsoft.com/office/drawing/2014/main" id="{6110C509-05A1-4F64-A20A-644B88F015EB}"/>
                </a:ext>
              </a:extLst>
            </p:cNvPr>
            <p:cNvSpPr/>
            <p:nvPr/>
          </p:nvSpPr>
          <p:spPr>
            <a:xfrm>
              <a:off x="1931198" y="4182019"/>
              <a:ext cx="1480757" cy="630941"/>
            </a:xfrm>
            <a:prstGeom prst="rect">
              <a:avLst/>
            </a:prstGeom>
          </p:spPr>
          <p:txBody>
            <a:bodyPr wrap="square">
              <a:spAutoFit/>
            </a:bodyPr>
            <a:lstStyle/>
            <a:p>
              <a:pPr defTabSz="685800">
                <a:defRPr/>
              </a:pPr>
              <a:r>
                <a:rPr lang="en-US" sz="825" dirty="0">
                  <a:solidFill>
                    <a:prstClr val="white"/>
                  </a:solidFill>
                </a:rPr>
                <a:t>Lorem ipsum dolor sit </a:t>
              </a:r>
              <a:r>
                <a:rPr lang="en-US" sz="825" dirty="0" err="1">
                  <a:solidFill>
                    <a:prstClr val="white"/>
                  </a:solidFill>
                </a:rPr>
                <a:t>amet</a:t>
              </a:r>
              <a:r>
                <a:rPr lang="en-US" sz="825" dirty="0">
                  <a:solidFill>
                    <a:prstClr val="white"/>
                  </a:solidFill>
                </a:rPr>
                <a:t>, </a:t>
              </a:r>
              <a:r>
                <a:rPr lang="en-US" sz="825" dirty="0" err="1">
                  <a:solidFill>
                    <a:prstClr val="white"/>
                  </a:solidFill>
                </a:rPr>
                <a:t>consectetur</a:t>
              </a:r>
              <a:r>
                <a:rPr lang="en-US" sz="825" dirty="0">
                  <a:solidFill>
                    <a:prstClr val="white"/>
                  </a:solidFill>
                </a:rPr>
                <a:t> </a:t>
              </a:r>
              <a:r>
                <a:rPr lang="en-US" sz="825" dirty="0" err="1">
                  <a:solidFill>
                    <a:prstClr val="white"/>
                  </a:solidFill>
                </a:rPr>
                <a:t>adipiscing</a:t>
              </a:r>
              <a:r>
                <a:rPr lang="en-US" sz="825" dirty="0">
                  <a:solidFill>
                    <a:prstClr val="white"/>
                  </a:solidFill>
                </a:rPr>
                <a:t> </a:t>
              </a:r>
              <a:r>
                <a:rPr lang="en-US" sz="825" dirty="0" err="1">
                  <a:solidFill>
                    <a:prstClr val="white"/>
                  </a:solidFill>
                </a:rPr>
                <a:t>elit</a:t>
              </a:r>
              <a:endParaRPr lang="en-US" sz="825" b="1" dirty="0">
                <a:solidFill>
                  <a:prstClr val="white"/>
                </a:solidFill>
              </a:endParaRPr>
            </a:p>
          </p:txBody>
        </p:sp>
      </p:grpSp>
      <p:sp>
        <p:nvSpPr>
          <p:cNvPr id="41" name="Rectangle 40">
            <a:extLst>
              <a:ext uri="{FF2B5EF4-FFF2-40B4-BE49-F238E27FC236}">
                <a16:creationId xmlns:a16="http://schemas.microsoft.com/office/drawing/2014/main" id="{B67B5BA8-576A-4623-86DA-A53837A3E999}"/>
              </a:ext>
            </a:extLst>
          </p:cNvPr>
          <p:cNvSpPr/>
          <p:nvPr/>
        </p:nvSpPr>
        <p:spPr bwMode="gray">
          <a:xfrm>
            <a:off x="8382608" y="2480371"/>
            <a:ext cx="1110568" cy="2968073"/>
          </a:xfrm>
          <a:prstGeom prst="rect">
            <a:avLst/>
          </a:prstGeom>
          <a:solidFill>
            <a:srgbClr val="00A3E0"/>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latin typeface="Calibri Light"/>
            </a:endParaRPr>
          </a:p>
        </p:txBody>
      </p:sp>
      <p:grpSp>
        <p:nvGrpSpPr>
          <p:cNvPr id="42" name="Group 41">
            <a:extLst>
              <a:ext uri="{FF2B5EF4-FFF2-40B4-BE49-F238E27FC236}">
                <a16:creationId xmlns:a16="http://schemas.microsoft.com/office/drawing/2014/main" id="{C8602C4E-E571-41A0-AA25-E32C353F4197}"/>
              </a:ext>
            </a:extLst>
          </p:cNvPr>
          <p:cNvGrpSpPr/>
          <p:nvPr/>
        </p:nvGrpSpPr>
        <p:grpSpPr>
          <a:xfrm>
            <a:off x="8299242" y="1802657"/>
            <a:ext cx="1277305" cy="2112739"/>
            <a:chOff x="1803653" y="1995975"/>
            <a:chExt cx="1703073" cy="2816985"/>
          </a:xfrm>
        </p:grpSpPr>
        <p:sp>
          <p:nvSpPr>
            <p:cNvPr id="43" name="Rectangle 42">
              <a:extLst>
                <a:ext uri="{FF2B5EF4-FFF2-40B4-BE49-F238E27FC236}">
                  <a16:creationId xmlns:a16="http://schemas.microsoft.com/office/drawing/2014/main" id="{6088E31A-37D7-46EF-8165-1C990085FA68}"/>
                </a:ext>
              </a:extLst>
            </p:cNvPr>
            <p:cNvSpPr/>
            <p:nvPr/>
          </p:nvSpPr>
          <p:spPr>
            <a:xfrm>
              <a:off x="1909978" y="3844164"/>
              <a:ext cx="1079782" cy="307776"/>
            </a:xfrm>
            <a:prstGeom prst="rect">
              <a:avLst/>
            </a:prstGeom>
          </p:spPr>
          <p:txBody>
            <a:bodyPr wrap="none">
              <a:spAutoFit/>
            </a:bodyPr>
            <a:lstStyle/>
            <a:p>
              <a:pPr defTabSz="685800">
                <a:defRPr/>
              </a:pPr>
              <a:r>
                <a:rPr lang="en-US" sz="900" b="1" dirty="0">
                  <a:solidFill>
                    <a:prstClr val="white"/>
                  </a:solidFill>
                </a:rPr>
                <a:t>Lorem ipsum</a:t>
              </a:r>
            </a:p>
          </p:txBody>
        </p:sp>
        <p:sp>
          <p:nvSpPr>
            <p:cNvPr id="44" name="Oval 43">
              <a:extLst>
                <a:ext uri="{FF2B5EF4-FFF2-40B4-BE49-F238E27FC236}">
                  <a16:creationId xmlns:a16="http://schemas.microsoft.com/office/drawing/2014/main" id="{6B2983B7-D793-4B96-B16C-9A90CB7F4977}"/>
                </a:ext>
              </a:extLst>
            </p:cNvPr>
            <p:cNvSpPr/>
            <p:nvPr/>
          </p:nvSpPr>
          <p:spPr bwMode="gray">
            <a:xfrm>
              <a:off x="1803653" y="1995975"/>
              <a:ext cx="1703073" cy="1699552"/>
            </a:xfrm>
            <a:prstGeom prst="ellipse">
              <a:avLst/>
            </a:prstGeom>
            <a:solidFill>
              <a:schemeClr val="accent6"/>
            </a:solidFill>
            <a:ln w="19050" algn="ctr">
              <a:noFill/>
              <a:miter lim="800000"/>
              <a:headEnd/>
              <a:tailEnd/>
            </a:ln>
            <a:effectLst/>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45" name="Oval 44">
              <a:extLst>
                <a:ext uri="{FF2B5EF4-FFF2-40B4-BE49-F238E27FC236}">
                  <a16:creationId xmlns:a16="http://schemas.microsoft.com/office/drawing/2014/main" id="{A36DCC25-AC16-4C38-80D5-4C053D7948D7}"/>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66675" tIns="66675" rIns="66675" bIns="66675" rtlCol="0" anchor="ctr"/>
            <a:lstStyle/>
            <a:p>
              <a:pPr algn="ctr" defTabSz="685800">
                <a:lnSpc>
                  <a:spcPct val="106000"/>
                </a:lnSpc>
                <a:defRPr/>
              </a:pPr>
              <a:endParaRPr lang="en-US" sz="1200" b="1" dirty="0">
                <a:solidFill>
                  <a:prstClr val="white"/>
                </a:solidFill>
              </a:endParaRPr>
            </a:p>
          </p:txBody>
        </p:sp>
        <p:sp>
          <p:nvSpPr>
            <p:cNvPr id="47" name="Freeform 542">
              <a:extLst>
                <a:ext uri="{FF2B5EF4-FFF2-40B4-BE49-F238E27FC236}">
                  <a16:creationId xmlns:a16="http://schemas.microsoft.com/office/drawing/2014/main" id="{877266A3-47B5-4F1B-9DDB-03D1DB8C63AC}"/>
                </a:ext>
              </a:extLst>
            </p:cNvPr>
            <p:cNvSpPr>
              <a:spLocks noEditPoints="1"/>
            </p:cNvSpPr>
            <p:nvPr/>
          </p:nvSpPr>
          <p:spPr bwMode="auto">
            <a:xfrm>
              <a:off x="2414153" y="2459432"/>
              <a:ext cx="482072" cy="772637"/>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GB" sz="1350">
                <a:solidFill>
                  <a:prstClr val="black"/>
                </a:solidFill>
              </a:endParaRPr>
            </a:p>
          </p:txBody>
        </p:sp>
        <p:sp>
          <p:nvSpPr>
            <p:cNvPr id="48" name="Rectangle 47">
              <a:extLst>
                <a:ext uri="{FF2B5EF4-FFF2-40B4-BE49-F238E27FC236}">
                  <a16:creationId xmlns:a16="http://schemas.microsoft.com/office/drawing/2014/main" id="{45F6E1B7-BE81-4CFD-9CBA-3FA78396C2D4}"/>
                </a:ext>
              </a:extLst>
            </p:cNvPr>
            <p:cNvSpPr/>
            <p:nvPr/>
          </p:nvSpPr>
          <p:spPr>
            <a:xfrm>
              <a:off x="1931198" y="4182019"/>
              <a:ext cx="1480757" cy="630941"/>
            </a:xfrm>
            <a:prstGeom prst="rect">
              <a:avLst/>
            </a:prstGeom>
          </p:spPr>
          <p:txBody>
            <a:bodyPr wrap="square">
              <a:spAutoFit/>
            </a:bodyPr>
            <a:lstStyle/>
            <a:p>
              <a:pPr defTabSz="685800">
                <a:defRPr/>
              </a:pPr>
              <a:r>
                <a:rPr lang="en-US" sz="825" dirty="0">
                  <a:solidFill>
                    <a:prstClr val="white"/>
                  </a:solidFill>
                </a:rPr>
                <a:t>Lorem ipsum dolor sit </a:t>
              </a:r>
              <a:r>
                <a:rPr lang="en-US" sz="825" dirty="0" err="1">
                  <a:solidFill>
                    <a:prstClr val="white"/>
                  </a:solidFill>
                </a:rPr>
                <a:t>amet</a:t>
              </a:r>
              <a:r>
                <a:rPr lang="en-US" sz="825" dirty="0">
                  <a:solidFill>
                    <a:prstClr val="white"/>
                  </a:solidFill>
                </a:rPr>
                <a:t>, </a:t>
              </a:r>
              <a:r>
                <a:rPr lang="en-US" sz="825" dirty="0" err="1">
                  <a:solidFill>
                    <a:prstClr val="white"/>
                  </a:solidFill>
                </a:rPr>
                <a:t>consectetur</a:t>
              </a:r>
              <a:r>
                <a:rPr lang="en-US" sz="825" dirty="0">
                  <a:solidFill>
                    <a:prstClr val="white"/>
                  </a:solidFill>
                </a:rPr>
                <a:t> </a:t>
              </a:r>
              <a:r>
                <a:rPr lang="en-US" sz="825" dirty="0" err="1">
                  <a:solidFill>
                    <a:prstClr val="white"/>
                  </a:solidFill>
                </a:rPr>
                <a:t>adipiscing</a:t>
              </a:r>
              <a:r>
                <a:rPr lang="en-US" sz="825" dirty="0">
                  <a:solidFill>
                    <a:prstClr val="white"/>
                  </a:solidFill>
                </a:rPr>
                <a:t> </a:t>
              </a:r>
              <a:r>
                <a:rPr lang="en-US" sz="825" dirty="0" err="1">
                  <a:solidFill>
                    <a:prstClr val="white"/>
                  </a:solidFill>
                </a:rPr>
                <a:t>elit</a:t>
              </a:r>
              <a:endParaRPr lang="en-US" sz="825" b="1" dirty="0">
                <a:solidFill>
                  <a:prstClr val="white"/>
                </a:solidFill>
              </a:endParaRPr>
            </a:p>
          </p:txBody>
        </p:sp>
      </p:grpSp>
    </p:spTree>
    <p:extLst>
      <p:ext uri="{BB962C8B-B14F-4D97-AF65-F5344CB8AC3E}">
        <p14:creationId xmlns:p14="http://schemas.microsoft.com/office/powerpoint/2010/main" val="3385136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F80-B95E-2D49-8684-0713E092E188}"/>
              </a:ext>
            </a:extLst>
          </p:cNvPr>
          <p:cNvSpPr>
            <a:spLocks noGrp="1"/>
          </p:cNvSpPr>
          <p:nvPr>
            <p:ph type="title"/>
          </p:nvPr>
        </p:nvSpPr>
        <p:spPr>
          <a:xfrm>
            <a:off x="838200" y="23041"/>
            <a:ext cx="10515600" cy="1325563"/>
          </a:xfrm>
        </p:spPr>
        <p:txBody>
          <a:bodyPr/>
          <a:lstStyle/>
          <a:p>
            <a:r>
              <a:rPr lang="en-US" dirty="0"/>
              <a:t>Agenda</a:t>
            </a:r>
          </a:p>
        </p:txBody>
      </p:sp>
      <p:grpSp>
        <p:nvGrpSpPr>
          <p:cNvPr id="4" name="Group 3">
            <a:extLst>
              <a:ext uri="{FF2B5EF4-FFF2-40B4-BE49-F238E27FC236}">
                <a16:creationId xmlns:a16="http://schemas.microsoft.com/office/drawing/2014/main" id="{DBBA0420-00AE-4C9D-9421-C654167D6F66}"/>
              </a:ext>
            </a:extLst>
          </p:cNvPr>
          <p:cNvGrpSpPr/>
          <p:nvPr/>
        </p:nvGrpSpPr>
        <p:grpSpPr>
          <a:xfrm>
            <a:off x="1663658" y="1280947"/>
            <a:ext cx="9081305" cy="4715173"/>
            <a:chOff x="321723" y="1451600"/>
            <a:chExt cx="8728070" cy="4531768"/>
          </a:xfrm>
        </p:grpSpPr>
        <p:grpSp>
          <p:nvGrpSpPr>
            <p:cNvPr id="5" name="Group 4">
              <a:extLst>
                <a:ext uri="{FF2B5EF4-FFF2-40B4-BE49-F238E27FC236}">
                  <a16:creationId xmlns:a16="http://schemas.microsoft.com/office/drawing/2014/main" id="{87810F1D-291A-4C1A-BE9A-9ABCE3922507}"/>
                </a:ext>
              </a:extLst>
            </p:cNvPr>
            <p:cNvGrpSpPr/>
            <p:nvPr/>
          </p:nvGrpSpPr>
          <p:grpSpPr>
            <a:xfrm>
              <a:off x="465327" y="2515231"/>
              <a:ext cx="7699730" cy="2471371"/>
              <a:chOff x="751586" y="2271014"/>
              <a:chExt cx="6609396" cy="2121408"/>
            </a:xfrm>
          </p:grpSpPr>
          <p:sp>
            <p:nvSpPr>
              <p:cNvPr id="35" name="Hexagon 10">
                <a:extLst>
                  <a:ext uri="{FF2B5EF4-FFF2-40B4-BE49-F238E27FC236}">
                    <a16:creationId xmlns:a16="http://schemas.microsoft.com/office/drawing/2014/main" id="{4ED4AE5B-720C-45AB-AA9B-8BBC3938757E}"/>
                  </a:ext>
                </a:extLst>
              </p:cNvPr>
              <p:cNvSpPr/>
              <p:nvPr/>
            </p:nvSpPr>
            <p:spPr bwMode="gray">
              <a:xfrm rot="5400000">
                <a:off x="658336"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1"/>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6" name="Hexagon 10">
                <a:extLst>
                  <a:ext uri="{FF2B5EF4-FFF2-40B4-BE49-F238E27FC236}">
                    <a16:creationId xmlns:a16="http://schemas.microsoft.com/office/drawing/2014/main" id="{BCA4F1B8-2949-4C17-9741-D7FF5088B684}"/>
                  </a:ext>
                </a:extLst>
              </p:cNvPr>
              <p:cNvSpPr/>
              <p:nvPr/>
            </p:nvSpPr>
            <p:spPr bwMode="gray">
              <a:xfrm rot="5400000" flipH="1">
                <a:off x="2015648" y="3071400"/>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A3E0"/>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7" name="Hexagon 10">
                <a:extLst>
                  <a:ext uri="{FF2B5EF4-FFF2-40B4-BE49-F238E27FC236}">
                    <a16:creationId xmlns:a16="http://schemas.microsoft.com/office/drawing/2014/main" id="{C9331E50-927B-4389-99AF-19427034F54D}"/>
                  </a:ext>
                </a:extLst>
              </p:cNvPr>
              <p:cNvSpPr/>
              <p:nvPr/>
            </p:nvSpPr>
            <p:spPr bwMode="gray">
              <a:xfrm rot="5400000">
                <a:off x="3349148"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9A44"/>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8" name="Hexagon 10">
                <a:extLst>
                  <a:ext uri="{FF2B5EF4-FFF2-40B4-BE49-F238E27FC236}">
                    <a16:creationId xmlns:a16="http://schemas.microsoft.com/office/drawing/2014/main" id="{89CAD43D-125B-470A-81BD-B874BA7EBC10}"/>
                  </a:ext>
                </a:extLst>
              </p:cNvPr>
              <p:cNvSpPr/>
              <p:nvPr/>
            </p:nvSpPr>
            <p:spPr bwMode="gray">
              <a:xfrm rot="5400000" flipH="1">
                <a:off x="4706460" y="3071400"/>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6">
                    <a:lumMod val="50000"/>
                  </a:schemeClr>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9" name="Hexagon 10">
                <a:extLst>
                  <a:ext uri="{FF2B5EF4-FFF2-40B4-BE49-F238E27FC236}">
                    <a16:creationId xmlns:a16="http://schemas.microsoft.com/office/drawing/2014/main" id="{A985C7DC-1271-40D4-8F26-D26D86212BF8}"/>
                  </a:ext>
                </a:extLst>
              </p:cNvPr>
              <p:cNvSpPr/>
              <p:nvPr/>
            </p:nvSpPr>
            <p:spPr bwMode="gray">
              <a:xfrm rot="5400000">
                <a:off x="6039960"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5"/>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6" name="Hexagon 5">
              <a:extLst>
                <a:ext uri="{FF2B5EF4-FFF2-40B4-BE49-F238E27FC236}">
                  <a16:creationId xmlns:a16="http://schemas.microsoft.com/office/drawing/2014/main" id="{BAB72693-D087-4056-8E36-8053277E574E}"/>
                </a:ext>
              </a:extLst>
            </p:cNvPr>
            <p:cNvSpPr/>
            <p:nvPr/>
          </p:nvSpPr>
          <p:spPr bwMode="gray">
            <a:xfrm rot="16200000">
              <a:off x="479746" y="2745513"/>
              <a:ext cx="1390115" cy="1198375"/>
            </a:xfrm>
            <a:prstGeom prst="hexagon">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Hexagon 6">
              <a:extLst>
                <a:ext uri="{FF2B5EF4-FFF2-40B4-BE49-F238E27FC236}">
                  <a16:creationId xmlns:a16="http://schemas.microsoft.com/office/drawing/2014/main" id="{659B4A7D-0844-41F5-A419-0B334866B3EB}"/>
                </a:ext>
              </a:extLst>
            </p:cNvPr>
            <p:cNvSpPr/>
            <p:nvPr/>
          </p:nvSpPr>
          <p:spPr bwMode="gray">
            <a:xfrm rot="16200000">
              <a:off x="2066650" y="3563624"/>
              <a:ext cx="1390115" cy="1198375"/>
            </a:xfrm>
            <a:prstGeom prst="hexagon">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8" name="Hexagon 7">
              <a:extLst>
                <a:ext uri="{FF2B5EF4-FFF2-40B4-BE49-F238E27FC236}">
                  <a16:creationId xmlns:a16="http://schemas.microsoft.com/office/drawing/2014/main" id="{39CD0D0D-52EE-43A0-B437-4A5DC53A2B2B}"/>
                </a:ext>
              </a:extLst>
            </p:cNvPr>
            <p:cNvSpPr/>
            <p:nvPr/>
          </p:nvSpPr>
          <p:spPr bwMode="gray">
            <a:xfrm rot="16200000">
              <a:off x="3620134" y="2739833"/>
              <a:ext cx="1390115" cy="1198375"/>
            </a:xfrm>
            <a:prstGeom prst="hexagon">
              <a:avLst/>
            </a:prstGeom>
            <a:solidFill>
              <a:srgbClr val="DDEFE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9" name="Hexagon 8">
              <a:extLst>
                <a:ext uri="{FF2B5EF4-FFF2-40B4-BE49-F238E27FC236}">
                  <a16:creationId xmlns:a16="http://schemas.microsoft.com/office/drawing/2014/main" id="{258E714D-32F8-4B67-8B12-C7AC0F5D8002}"/>
                </a:ext>
              </a:extLst>
            </p:cNvPr>
            <p:cNvSpPr/>
            <p:nvPr/>
          </p:nvSpPr>
          <p:spPr bwMode="gray">
            <a:xfrm rot="16200000">
              <a:off x="5201358" y="3563624"/>
              <a:ext cx="1390115" cy="1198375"/>
            </a:xfrm>
            <a:prstGeom prst="hexagon">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 name="Hexagon 9">
              <a:extLst>
                <a:ext uri="{FF2B5EF4-FFF2-40B4-BE49-F238E27FC236}">
                  <a16:creationId xmlns:a16="http://schemas.microsoft.com/office/drawing/2014/main" id="{B734B82A-0564-4D2F-A03F-719737AE7B1C}"/>
                </a:ext>
              </a:extLst>
            </p:cNvPr>
            <p:cNvSpPr/>
            <p:nvPr/>
          </p:nvSpPr>
          <p:spPr bwMode="gray">
            <a:xfrm rot="16200000">
              <a:off x="6754842" y="2739834"/>
              <a:ext cx="1390115" cy="1198375"/>
            </a:xfrm>
            <a:prstGeom prst="hexagon">
              <a:avLst/>
            </a:prstGeom>
            <a:solidFill>
              <a:srgbClr val="DDEFE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nvGrpSpPr>
            <p:cNvPr id="11" name="Group 10">
              <a:extLst>
                <a:ext uri="{FF2B5EF4-FFF2-40B4-BE49-F238E27FC236}">
                  <a16:creationId xmlns:a16="http://schemas.microsoft.com/office/drawing/2014/main" id="{861B5FD5-B463-4F96-9154-1A61ED15EDC1}"/>
                </a:ext>
              </a:extLst>
            </p:cNvPr>
            <p:cNvGrpSpPr/>
            <p:nvPr/>
          </p:nvGrpSpPr>
          <p:grpSpPr>
            <a:xfrm>
              <a:off x="1169125" y="1948070"/>
              <a:ext cx="6272768" cy="572840"/>
              <a:chOff x="1425933" y="1146206"/>
              <a:chExt cx="6272768" cy="1374704"/>
            </a:xfrm>
          </p:grpSpPr>
          <p:cxnSp>
            <p:nvCxnSpPr>
              <p:cNvPr id="32" name="Straight Connector 31">
                <a:extLst>
                  <a:ext uri="{FF2B5EF4-FFF2-40B4-BE49-F238E27FC236}">
                    <a16:creationId xmlns:a16="http://schemas.microsoft.com/office/drawing/2014/main" id="{C374A749-0585-4784-9822-B5042377F5C8}"/>
                  </a:ext>
                </a:extLst>
              </p:cNvPr>
              <p:cNvCxnSpPr>
                <a:cxnSpLocks/>
              </p:cNvCxnSpPr>
              <p:nvPr/>
            </p:nvCxnSpPr>
            <p:spPr>
              <a:xfrm flipH="1" flipV="1">
                <a:off x="1425933"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6DC8ED-469A-4467-BCD6-19E8DE40CB24}"/>
                  </a:ext>
                </a:extLst>
              </p:cNvPr>
              <p:cNvCxnSpPr>
                <a:cxnSpLocks/>
              </p:cNvCxnSpPr>
              <p:nvPr/>
            </p:nvCxnSpPr>
            <p:spPr>
              <a:xfrm flipH="1" flipV="1">
                <a:off x="4566698"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C4A9E9-50FC-440D-9686-456AD566C60B}"/>
                  </a:ext>
                </a:extLst>
              </p:cNvPr>
              <p:cNvCxnSpPr>
                <a:cxnSpLocks/>
              </p:cNvCxnSpPr>
              <p:nvPr/>
            </p:nvCxnSpPr>
            <p:spPr>
              <a:xfrm flipH="1" flipV="1">
                <a:off x="7698013"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A33CC60-777A-4936-9273-7ED808709BB2}"/>
                </a:ext>
              </a:extLst>
            </p:cNvPr>
            <p:cNvGrpSpPr/>
            <p:nvPr/>
          </p:nvGrpSpPr>
          <p:grpSpPr>
            <a:xfrm>
              <a:off x="2756205" y="4992915"/>
              <a:ext cx="3130094" cy="488554"/>
              <a:chOff x="3013013" y="5005847"/>
              <a:chExt cx="3130094" cy="938942"/>
            </a:xfrm>
          </p:grpSpPr>
          <p:cxnSp>
            <p:nvCxnSpPr>
              <p:cNvPr id="30" name="Straight Connector 29">
                <a:extLst>
                  <a:ext uri="{FF2B5EF4-FFF2-40B4-BE49-F238E27FC236}">
                    <a16:creationId xmlns:a16="http://schemas.microsoft.com/office/drawing/2014/main" id="{28B0631A-F3BC-440A-8185-4EA0E157A934}"/>
                  </a:ext>
                </a:extLst>
              </p:cNvPr>
              <p:cNvCxnSpPr>
                <a:cxnSpLocks/>
              </p:cNvCxnSpPr>
              <p:nvPr/>
            </p:nvCxnSpPr>
            <p:spPr>
              <a:xfrm flipH="1">
                <a:off x="6142419" y="5005849"/>
                <a:ext cx="688" cy="938940"/>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4BBA98-AFEB-483B-8E94-326F615FABF7}"/>
                  </a:ext>
                </a:extLst>
              </p:cNvPr>
              <p:cNvCxnSpPr>
                <a:cxnSpLocks/>
              </p:cNvCxnSpPr>
              <p:nvPr/>
            </p:nvCxnSpPr>
            <p:spPr>
              <a:xfrm flipH="1">
                <a:off x="3013013" y="5005847"/>
                <a:ext cx="688" cy="938939"/>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5FA6DEC-11A3-4D91-8455-BFE252B719EF}"/>
                </a:ext>
              </a:extLst>
            </p:cNvPr>
            <p:cNvSpPr/>
            <p:nvPr/>
          </p:nvSpPr>
          <p:spPr>
            <a:xfrm>
              <a:off x="321723" y="1451600"/>
              <a:ext cx="1706162" cy="443708"/>
            </a:xfrm>
            <a:prstGeom prst="rect">
              <a:avLst/>
            </a:prstGeom>
          </p:spPr>
          <p:txBody>
            <a:bodyPr wrap="square">
              <a:spAutoFit/>
            </a:bodyPr>
            <a:lstStyle/>
            <a:p>
              <a:pPr lvl="0" algn="ctr"/>
              <a:r>
                <a:rPr lang="en-US" sz="2400" dirty="0">
                  <a:solidFill>
                    <a:prstClr val="black"/>
                  </a:solidFill>
                </a:rPr>
                <a:t>Background</a:t>
              </a:r>
            </a:p>
          </p:txBody>
        </p:sp>
        <p:sp>
          <p:nvSpPr>
            <p:cNvPr id="14" name="Rectangle 13">
              <a:extLst>
                <a:ext uri="{FF2B5EF4-FFF2-40B4-BE49-F238E27FC236}">
                  <a16:creationId xmlns:a16="http://schemas.microsoft.com/office/drawing/2014/main" id="{4852D554-FF31-4EE7-8223-88927D8D9303}"/>
                </a:ext>
              </a:extLst>
            </p:cNvPr>
            <p:cNvSpPr/>
            <p:nvPr/>
          </p:nvSpPr>
          <p:spPr>
            <a:xfrm>
              <a:off x="3600035" y="1451600"/>
              <a:ext cx="1430316" cy="443708"/>
            </a:xfrm>
            <a:prstGeom prst="rect">
              <a:avLst/>
            </a:prstGeom>
          </p:spPr>
          <p:txBody>
            <a:bodyPr wrap="square">
              <a:spAutoFit/>
            </a:bodyPr>
            <a:lstStyle/>
            <a:p>
              <a:pPr lvl="0" algn="ctr"/>
              <a:r>
                <a:rPr lang="en-US" sz="2400" dirty="0">
                  <a:solidFill>
                    <a:prstClr val="black"/>
                  </a:solidFill>
                </a:rPr>
                <a:t>Methods</a:t>
              </a:r>
              <a:endParaRPr kumimoji="0" lang="en-US" sz="2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5" name="Rectangle 14">
              <a:extLst>
                <a:ext uri="{FF2B5EF4-FFF2-40B4-BE49-F238E27FC236}">
                  <a16:creationId xmlns:a16="http://schemas.microsoft.com/office/drawing/2014/main" id="{60AD9F76-90C2-4D17-B9ED-D031D7BD523A}"/>
                </a:ext>
              </a:extLst>
            </p:cNvPr>
            <p:cNvSpPr/>
            <p:nvPr/>
          </p:nvSpPr>
          <p:spPr>
            <a:xfrm>
              <a:off x="5885611" y="1451600"/>
              <a:ext cx="3164182" cy="443708"/>
            </a:xfrm>
            <a:prstGeom prst="rect">
              <a:avLst/>
            </a:prstGeom>
          </p:spPr>
          <p:txBody>
            <a:bodyPr wrap="square">
              <a:spAutoFit/>
            </a:bodyPr>
            <a:lstStyle/>
            <a:p>
              <a:pPr lvl="0" algn="ctr"/>
              <a:r>
                <a:rPr lang="en-US" sz="2400" dirty="0">
                  <a:solidFill>
                    <a:prstClr val="black"/>
                  </a:solidFill>
                </a:rPr>
                <a:t>Conclusion / Next Steps</a:t>
              </a:r>
            </a:p>
          </p:txBody>
        </p:sp>
        <p:sp>
          <p:nvSpPr>
            <p:cNvPr id="16" name="Rectangle 15">
              <a:extLst>
                <a:ext uri="{FF2B5EF4-FFF2-40B4-BE49-F238E27FC236}">
                  <a16:creationId xmlns:a16="http://schemas.microsoft.com/office/drawing/2014/main" id="{FE1E89D1-DA33-49E3-B1CB-3566838BF3E7}"/>
                </a:ext>
              </a:extLst>
            </p:cNvPr>
            <p:cNvSpPr/>
            <p:nvPr/>
          </p:nvSpPr>
          <p:spPr>
            <a:xfrm>
              <a:off x="1895642" y="5539660"/>
              <a:ext cx="1706162" cy="443708"/>
            </a:xfrm>
            <a:prstGeom prst="rect">
              <a:avLst/>
            </a:prstGeom>
          </p:spPr>
          <p:txBody>
            <a:bodyPr wrap="square">
              <a:spAutoFit/>
            </a:bodyPr>
            <a:lstStyle/>
            <a:p>
              <a:pPr lvl="0" algn="ctr"/>
              <a:r>
                <a:rPr lang="en-US" sz="2400" dirty="0">
                  <a:solidFill>
                    <a:prstClr val="black"/>
                  </a:solidFill>
                </a:rPr>
                <a:t>Goals</a:t>
              </a:r>
            </a:p>
          </p:txBody>
        </p:sp>
        <p:sp>
          <p:nvSpPr>
            <p:cNvPr id="17" name="Rectangle 16">
              <a:extLst>
                <a:ext uri="{FF2B5EF4-FFF2-40B4-BE49-F238E27FC236}">
                  <a16:creationId xmlns:a16="http://schemas.microsoft.com/office/drawing/2014/main" id="{903748DA-D9F3-4F2A-9F36-86DD6DC39FBE}"/>
                </a:ext>
              </a:extLst>
            </p:cNvPr>
            <p:cNvSpPr/>
            <p:nvPr/>
          </p:nvSpPr>
          <p:spPr>
            <a:xfrm>
              <a:off x="4527338" y="5539660"/>
              <a:ext cx="2747791" cy="443708"/>
            </a:xfrm>
            <a:prstGeom prst="rect">
              <a:avLst/>
            </a:prstGeom>
          </p:spPr>
          <p:txBody>
            <a:bodyPr wrap="square">
              <a:spAutoFit/>
            </a:bodyPr>
            <a:lstStyle/>
            <a:p>
              <a:pPr lvl="0" algn="ctr"/>
              <a:r>
                <a:rPr lang="en-US" sz="2400" dirty="0">
                  <a:solidFill>
                    <a:prstClr val="black"/>
                  </a:solidFill>
                </a:rPr>
                <a:t>Results</a:t>
              </a:r>
            </a:p>
          </p:txBody>
        </p:sp>
        <p:sp>
          <p:nvSpPr>
            <p:cNvPr id="25" name="Hexagon 58">
              <a:extLst>
                <a:ext uri="{FF2B5EF4-FFF2-40B4-BE49-F238E27FC236}">
                  <a16:creationId xmlns:a16="http://schemas.microsoft.com/office/drawing/2014/main" id="{4756334F-4805-44ED-AAC1-318B70ABA3FE}"/>
                </a:ext>
              </a:extLst>
            </p:cNvPr>
            <p:cNvSpPr/>
            <p:nvPr/>
          </p:nvSpPr>
          <p:spPr bwMode="gray">
            <a:xfrm rot="16200000">
              <a:off x="999230" y="343577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6" name="Hexagon 58">
              <a:extLst>
                <a:ext uri="{FF2B5EF4-FFF2-40B4-BE49-F238E27FC236}">
                  <a16:creationId xmlns:a16="http://schemas.microsoft.com/office/drawing/2014/main" id="{B98B866F-1A2F-4DC8-81FB-CAFAA2A20A39}"/>
                </a:ext>
              </a:extLst>
            </p:cNvPr>
            <p:cNvSpPr/>
            <p:nvPr/>
          </p:nvSpPr>
          <p:spPr bwMode="gray">
            <a:xfrm rot="16200000">
              <a:off x="4128183" y="343009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7" name="Hexagon 58">
              <a:extLst>
                <a:ext uri="{FF2B5EF4-FFF2-40B4-BE49-F238E27FC236}">
                  <a16:creationId xmlns:a16="http://schemas.microsoft.com/office/drawing/2014/main" id="{F7BB3D0F-EF3F-44E4-84DD-6C6BC9FDFC52}"/>
                </a:ext>
              </a:extLst>
            </p:cNvPr>
            <p:cNvSpPr/>
            <p:nvPr/>
          </p:nvSpPr>
          <p:spPr bwMode="gray">
            <a:xfrm rot="16200000">
              <a:off x="7257136" y="342441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8" name="Hexagon 58">
              <a:extLst>
                <a:ext uri="{FF2B5EF4-FFF2-40B4-BE49-F238E27FC236}">
                  <a16:creationId xmlns:a16="http://schemas.microsoft.com/office/drawing/2014/main" id="{26882EF8-F3B4-4994-8E70-C264A35792B3}"/>
                </a:ext>
              </a:extLst>
            </p:cNvPr>
            <p:cNvSpPr/>
            <p:nvPr/>
          </p:nvSpPr>
          <p:spPr bwMode="gray">
            <a:xfrm rot="5400000" flipV="1">
              <a:off x="5690081" y="2597353"/>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9" name="Hexagon 58">
              <a:extLst>
                <a:ext uri="{FF2B5EF4-FFF2-40B4-BE49-F238E27FC236}">
                  <a16:creationId xmlns:a16="http://schemas.microsoft.com/office/drawing/2014/main" id="{E0DEA7E1-4E4D-421C-BF7B-732260EA2527}"/>
                </a:ext>
              </a:extLst>
            </p:cNvPr>
            <p:cNvSpPr/>
            <p:nvPr/>
          </p:nvSpPr>
          <p:spPr bwMode="gray">
            <a:xfrm rot="5400000" flipV="1">
              <a:off x="2577792" y="2614003"/>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pic>
        <p:nvPicPr>
          <p:cNvPr id="41" name="Graphic 40" descr="List with solid fill">
            <a:extLst>
              <a:ext uri="{FF2B5EF4-FFF2-40B4-BE49-F238E27FC236}">
                <a16:creationId xmlns:a16="http://schemas.microsoft.com/office/drawing/2014/main" id="{C1BAFC8D-6307-4054-AA9D-F7A9BF70E3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594" y="2875102"/>
            <a:ext cx="731966" cy="731966"/>
          </a:xfrm>
          <a:prstGeom prst="rect">
            <a:avLst/>
          </a:prstGeom>
        </p:spPr>
      </p:pic>
      <p:pic>
        <p:nvPicPr>
          <p:cNvPr id="44" name="Graphic 43" descr="Bullseye with solid fill">
            <a:extLst>
              <a:ext uri="{FF2B5EF4-FFF2-40B4-BE49-F238E27FC236}">
                <a16:creationId xmlns:a16="http://schemas.microsoft.com/office/drawing/2014/main" id="{53853A03-9BF1-4FDE-A463-FE0832AFAE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8157" y="3774853"/>
            <a:ext cx="680564" cy="680564"/>
          </a:xfrm>
          <a:prstGeom prst="rect">
            <a:avLst/>
          </a:prstGeom>
        </p:spPr>
      </p:pic>
      <p:pic>
        <p:nvPicPr>
          <p:cNvPr id="46" name="Graphic 45" descr="Circles with arrows with solid fill">
            <a:extLst>
              <a:ext uri="{FF2B5EF4-FFF2-40B4-BE49-F238E27FC236}">
                <a16:creationId xmlns:a16="http://schemas.microsoft.com/office/drawing/2014/main" id="{BA9E89AD-E0BA-4E34-B04D-E52AA149E5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93" y="2862809"/>
            <a:ext cx="745630" cy="745630"/>
          </a:xfrm>
          <a:prstGeom prst="rect">
            <a:avLst/>
          </a:prstGeom>
        </p:spPr>
      </p:pic>
      <p:pic>
        <p:nvPicPr>
          <p:cNvPr id="48" name="Graphic 47" descr="Lights On with solid fill">
            <a:extLst>
              <a:ext uri="{FF2B5EF4-FFF2-40B4-BE49-F238E27FC236}">
                <a16:creationId xmlns:a16="http://schemas.microsoft.com/office/drawing/2014/main" id="{8F13EAE5-BFF3-4208-BA28-DD99FFF24C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9058" y="3723290"/>
            <a:ext cx="749814" cy="749814"/>
          </a:xfrm>
          <a:prstGeom prst="rect">
            <a:avLst/>
          </a:prstGeom>
        </p:spPr>
      </p:pic>
      <p:pic>
        <p:nvPicPr>
          <p:cNvPr id="50" name="Graphic 49" descr="Map with pin with solid fill">
            <a:extLst>
              <a:ext uri="{FF2B5EF4-FFF2-40B4-BE49-F238E27FC236}">
                <a16:creationId xmlns:a16="http://schemas.microsoft.com/office/drawing/2014/main" id="{062B1EB2-2A8D-4576-8FA5-0C303EC5EA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8334" y="2852326"/>
            <a:ext cx="763708" cy="763708"/>
          </a:xfrm>
          <a:prstGeom prst="rect">
            <a:avLst/>
          </a:prstGeom>
        </p:spPr>
      </p:pic>
    </p:spTree>
    <p:extLst>
      <p:ext uri="{BB962C8B-B14F-4D97-AF65-F5344CB8AC3E}">
        <p14:creationId xmlns:p14="http://schemas.microsoft.com/office/powerpoint/2010/main" val="599070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9DC0C3-1D79-42FA-8463-A25CEBF8CC7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54EF32F-9AB3-4849-AB19-9AE16A17FCA6}"/>
              </a:ext>
            </a:extLst>
          </p:cNvPr>
          <p:cNvSpPr>
            <a:spLocks noGrp="1"/>
          </p:cNvSpPr>
          <p:nvPr>
            <p:ph type="title"/>
          </p:nvPr>
        </p:nvSpPr>
        <p:spPr/>
        <p:txBody>
          <a:bodyPr/>
          <a:lstStyle/>
          <a:p>
            <a:r>
              <a:rPr lang="en-US" dirty="0"/>
              <a:t>Take aways</a:t>
            </a:r>
          </a:p>
        </p:txBody>
      </p:sp>
      <p:sp>
        <p:nvSpPr>
          <p:cNvPr id="4" name="TextBox 3">
            <a:extLst>
              <a:ext uri="{FF2B5EF4-FFF2-40B4-BE49-F238E27FC236}">
                <a16:creationId xmlns:a16="http://schemas.microsoft.com/office/drawing/2014/main" id="{2FCF902B-FE4F-438D-B1F8-3F518B37DCA4}"/>
              </a:ext>
            </a:extLst>
          </p:cNvPr>
          <p:cNvSpPr txBox="1"/>
          <p:nvPr/>
        </p:nvSpPr>
        <p:spPr>
          <a:xfrm>
            <a:off x="469900" y="1828045"/>
            <a:ext cx="11252200" cy="3693319"/>
          </a:xfrm>
          <a:prstGeom prst="rect">
            <a:avLst/>
          </a:prstGeom>
          <a:noFill/>
        </p:spPr>
        <p:txBody>
          <a:bodyPr wrap="square" rtlCol="0">
            <a:spAutoFit/>
          </a:bodyPr>
          <a:lstStyle/>
          <a:p>
            <a:r>
              <a:rPr lang="en-US" dirty="0"/>
              <a:t>Spotify metrics =&gt; possibly create own metrics</a:t>
            </a:r>
          </a:p>
          <a:p>
            <a:r>
              <a:rPr lang="en-US" dirty="0"/>
              <a:t>More resources for neural Network</a:t>
            </a:r>
          </a:p>
          <a:p>
            <a:endParaRPr lang="en-US" dirty="0"/>
          </a:p>
          <a:p>
            <a:r>
              <a:rPr lang="en-US" dirty="0"/>
              <a:t>Music is subjective</a:t>
            </a:r>
          </a:p>
          <a:p>
            <a:endParaRPr lang="en-US" dirty="0"/>
          </a:p>
          <a:p>
            <a:r>
              <a:rPr lang="en-US" dirty="0"/>
              <a:t>Different factors lead to popularity</a:t>
            </a:r>
          </a:p>
          <a:p>
            <a:endParaRPr lang="en-US" dirty="0"/>
          </a:p>
          <a:p>
            <a:r>
              <a:rPr lang="en-US" dirty="0"/>
              <a:t>Further path:</a:t>
            </a:r>
          </a:p>
          <a:p>
            <a:r>
              <a:rPr lang="en-US" dirty="0"/>
              <a:t>More data -&gt; more robust models</a:t>
            </a:r>
          </a:p>
          <a:p>
            <a:r>
              <a:rPr lang="en-US" dirty="0"/>
              <a:t>Better models (neural network)</a:t>
            </a:r>
          </a:p>
          <a:p>
            <a:r>
              <a:rPr lang="en-US" dirty="0"/>
              <a:t>Spotify created the features. A team would likely be able to design different features that could yield better results</a:t>
            </a:r>
          </a:p>
          <a:p>
            <a:endParaRPr lang="en-US" dirty="0"/>
          </a:p>
          <a:p>
            <a:endParaRPr lang="en-US" dirty="0"/>
          </a:p>
        </p:txBody>
      </p:sp>
    </p:spTree>
    <p:extLst>
      <p:ext uri="{BB962C8B-B14F-4D97-AF65-F5344CB8AC3E}">
        <p14:creationId xmlns:p14="http://schemas.microsoft.com/office/powerpoint/2010/main" val="35123216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E6813-C153-424C-9015-7F36011EB1DD}"/>
              </a:ext>
            </a:extLst>
          </p:cNvPr>
          <p:cNvSpPr txBox="1"/>
          <p:nvPr/>
        </p:nvSpPr>
        <p:spPr>
          <a:xfrm>
            <a:off x="1258529" y="1661652"/>
            <a:ext cx="6951406" cy="4247317"/>
          </a:xfrm>
          <a:prstGeom prst="rect">
            <a:avLst/>
          </a:prstGeom>
          <a:noFill/>
        </p:spPr>
        <p:txBody>
          <a:bodyPr wrap="square" rtlCol="0">
            <a:spAutoFit/>
          </a:bodyPr>
          <a:lstStyle/>
          <a:p>
            <a:r>
              <a:rPr lang="en-US" dirty="0"/>
              <a:t>Access and funding to Cloud tech for more complex models to make</a:t>
            </a:r>
          </a:p>
          <a:p>
            <a:endParaRPr lang="en-US" dirty="0"/>
          </a:p>
          <a:p>
            <a:r>
              <a:rPr lang="en-US" dirty="0"/>
              <a:t>Popularity Based mainly on other factors</a:t>
            </a:r>
          </a:p>
          <a:p>
            <a:pPr marL="285750" indent="-285750">
              <a:buFontTx/>
              <a:buChar char="-"/>
            </a:pPr>
            <a:r>
              <a:rPr lang="en-US" dirty="0"/>
              <a:t>Social media presence on other platforms</a:t>
            </a:r>
          </a:p>
          <a:p>
            <a:pPr marL="285750" indent="-285750">
              <a:buFontTx/>
              <a:buChar char="-"/>
            </a:pPr>
            <a:r>
              <a:rPr lang="en-US" dirty="0"/>
              <a:t>Past performance</a:t>
            </a:r>
          </a:p>
          <a:p>
            <a:pPr marL="285750" indent="-285750">
              <a:buFontTx/>
              <a:buChar char="-"/>
            </a:pPr>
            <a:endParaRPr lang="en-US" dirty="0"/>
          </a:p>
          <a:p>
            <a:r>
              <a:rPr lang="en-US" dirty="0"/>
              <a:t>Unlike a lot of other forms of social media these days, music has not found a way to reward quality over author. (</a:t>
            </a:r>
            <a:r>
              <a:rPr lang="en-US" dirty="0" err="1"/>
              <a:t>tiktok</a:t>
            </a:r>
            <a:r>
              <a:rPr lang="en-US" dirty="0"/>
              <a:t> vs old IG)</a:t>
            </a:r>
          </a:p>
          <a:p>
            <a:pPr marL="285750" indent="-285750">
              <a:buFont typeface="Arial" panose="020B0604020202020204" pitchFamily="34" charset="0"/>
              <a:buChar char="•"/>
            </a:pPr>
            <a:r>
              <a:rPr lang="en-US" dirty="0"/>
              <a:t>Focus on artists that you believe will be popular in many ways</a:t>
            </a:r>
          </a:p>
          <a:p>
            <a:pPr marL="285750" indent="-285750">
              <a:buFont typeface="Arial" panose="020B0604020202020204" pitchFamily="34" charset="0"/>
              <a:buChar char="•"/>
            </a:pPr>
            <a:r>
              <a:rPr lang="en-US" dirty="0"/>
              <a:t>It doesn’t matter how “good” a song is, the artist often makes the song popular</a:t>
            </a:r>
          </a:p>
          <a:p>
            <a:endParaRPr lang="en-US" dirty="0"/>
          </a:p>
          <a:p>
            <a:r>
              <a:rPr lang="en-US" dirty="0"/>
              <a:t>Music is subjective</a:t>
            </a:r>
          </a:p>
          <a:p>
            <a:endParaRPr lang="en-US" dirty="0"/>
          </a:p>
          <a:p>
            <a:r>
              <a:rPr lang="en-US" dirty="0"/>
              <a:t>Utilize TikTok for song popularity</a:t>
            </a:r>
          </a:p>
        </p:txBody>
      </p:sp>
    </p:spTree>
    <p:extLst>
      <p:ext uri="{BB962C8B-B14F-4D97-AF65-F5344CB8AC3E}">
        <p14:creationId xmlns:p14="http://schemas.microsoft.com/office/powerpoint/2010/main" val="315571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7FFFDB-EC76-43A2-89C2-88E5635650E7}"/>
              </a:ext>
            </a:extLst>
          </p:cNvPr>
          <p:cNvSpPr txBox="1"/>
          <p:nvPr/>
        </p:nvSpPr>
        <p:spPr>
          <a:xfrm>
            <a:off x="1270000" y="571500"/>
            <a:ext cx="8775700" cy="3416320"/>
          </a:xfrm>
          <a:prstGeom prst="rect">
            <a:avLst/>
          </a:prstGeom>
          <a:noFill/>
        </p:spPr>
        <p:txBody>
          <a:bodyPr wrap="square" rtlCol="0">
            <a:spAutoFit/>
          </a:bodyPr>
          <a:lstStyle/>
          <a:p>
            <a:r>
              <a:rPr lang="en-US" dirty="0"/>
              <a:t>Less is more: Focus on songs with less energy and less going on </a:t>
            </a:r>
          </a:p>
          <a:p>
            <a:r>
              <a:rPr lang="en-US" dirty="0"/>
              <a:t>Songs with less energy do better [energy is fast loud and noisy. dynamic range loudness, timbre, onset rate, entropy]</a:t>
            </a:r>
          </a:p>
          <a:p>
            <a:endParaRPr lang="en-US" dirty="0"/>
          </a:p>
          <a:p>
            <a:r>
              <a:rPr lang="en-US" dirty="0"/>
              <a:t>Acoustic is out</a:t>
            </a:r>
          </a:p>
          <a:p>
            <a:endParaRPr lang="en-US" dirty="0"/>
          </a:p>
          <a:p>
            <a:r>
              <a:rPr lang="en-US" dirty="0"/>
              <a:t>Danceable track: </a:t>
            </a:r>
            <a:r>
              <a:rPr lang="en-US" b="0" i="0" dirty="0">
                <a:solidFill>
                  <a:srgbClr val="181818"/>
                </a:solidFill>
                <a:effectLst/>
                <a:latin typeface="CircularSp"/>
              </a:rPr>
              <a:t>tempo, rhythm stability, beat strength, and overall regularity. </a:t>
            </a:r>
          </a:p>
          <a:p>
            <a:endParaRPr lang="en-US" dirty="0">
              <a:solidFill>
                <a:srgbClr val="181818"/>
              </a:solidFill>
              <a:latin typeface="CircularSp"/>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22379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2239-451D-4B85-9493-3C8626472F17}"/>
              </a:ext>
            </a:extLst>
          </p:cNvPr>
          <p:cNvSpPr txBox="1"/>
          <p:nvPr/>
        </p:nvSpPr>
        <p:spPr>
          <a:xfrm>
            <a:off x="2476500" y="2367171"/>
            <a:ext cx="7239000" cy="2123658"/>
          </a:xfrm>
          <a:prstGeom prst="rect">
            <a:avLst/>
          </a:prstGeom>
          <a:noFill/>
        </p:spPr>
        <p:txBody>
          <a:bodyPr wrap="square" rtlCol="0">
            <a:spAutoFit/>
          </a:bodyPr>
          <a:lstStyle/>
          <a:p>
            <a:r>
              <a:rPr lang="en-US" sz="4400" dirty="0"/>
              <a:t>Something about </a:t>
            </a:r>
            <a:r>
              <a:rPr lang="en-US" sz="4400" dirty="0" err="1"/>
              <a:t>spotify</a:t>
            </a:r>
            <a:r>
              <a:rPr lang="en-US" sz="4400" dirty="0"/>
              <a:t> features, what they are, and how they are calculated.</a:t>
            </a:r>
          </a:p>
        </p:txBody>
      </p:sp>
    </p:spTree>
    <p:extLst>
      <p:ext uri="{BB962C8B-B14F-4D97-AF65-F5344CB8AC3E}">
        <p14:creationId xmlns:p14="http://schemas.microsoft.com/office/powerpoint/2010/main" val="4263974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6"/>
          <p:cNvSpPr/>
          <p:nvPr/>
        </p:nvSpPr>
        <p:spPr>
          <a:xfrm>
            <a:off x="6960879" y="1718208"/>
            <a:ext cx="811372" cy="81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cxnSp>
        <p:nvCxnSpPr>
          <p:cNvPr id="15" name="直接连接符 37"/>
          <p:cNvCxnSpPr/>
          <p:nvPr/>
        </p:nvCxnSpPr>
        <p:spPr>
          <a:xfrm>
            <a:off x="7905750" y="1683844"/>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文本框 27"/>
          <p:cNvSpPr txBox="1"/>
          <p:nvPr/>
        </p:nvSpPr>
        <p:spPr>
          <a:xfrm>
            <a:off x="8039250" y="1621259"/>
            <a:ext cx="3466950" cy="1077214"/>
          </a:xfrm>
          <a:prstGeom prst="rect">
            <a:avLst/>
          </a:prstGeom>
          <a:noFill/>
        </p:spPr>
        <p:txBody>
          <a:bodyPr wrap="square" lIns="91436" tIns="45718" rIns="91436" bIns="45718" rtlCol="0" anchor="ctr">
            <a:spAutoFit/>
          </a:bodyPr>
          <a:lstStyle/>
          <a:p>
            <a:r>
              <a:rPr lang="en-US" sz="1600" b="1" dirty="0">
                <a:solidFill>
                  <a:schemeClr val="accent1"/>
                </a:solidFill>
                <a:cs typeface="Times New Roman" pitchFamily="18" charset="0"/>
              </a:rPr>
              <a:t>Lorem ipsum </a:t>
            </a:r>
            <a:br>
              <a:rPr lang="en-US" sz="1600" b="1" dirty="0">
                <a:solidFill>
                  <a:schemeClr val="accent4"/>
                </a:solidFill>
              </a:rPr>
            </a:br>
            <a:r>
              <a:rPr lang="en-US" sz="1600" dirty="0">
                <a:solidFill>
                  <a:srgbClr val="000000"/>
                </a:solidFill>
              </a:rPr>
              <a:t>This is dummy text it is not here to be read this is dummy text it is not here to be read. </a:t>
            </a:r>
          </a:p>
        </p:txBody>
      </p:sp>
      <p:cxnSp>
        <p:nvCxnSpPr>
          <p:cNvPr id="18" name="直接连接符 53"/>
          <p:cNvCxnSpPr/>
          <p:nvPr/>
        </p:nvCxnSpPr>
        <p:spPr>
          <a:xfrm>
            <a:off x="7905750" y="3366908"/>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30"/>
          <p:cNvSpPr txBox="1"/>
          <p:nvPr/>
        </p:nvSpPr>
        <p:spPr>
          <a:xfrm>
            <a:off x="8039250" y="3274994"/>
            <a:ext cx="3466950" cy="1077214"/>
          </a:xfrm>
          <a:prstGeom prst="rect">
            <a:avLst/>
          </a:prstGeom>
          <a:noFill/>
        </p:spPr>
        <p:txBody>
          <a:bodyPr wrap="square" lIns="91436" tIns="45718" rIns="91436" bIns="45718" rtlCol="0" anchor="ctr">
            <a:spAutoFit/>
          </a:bodyPr>
          <a:lstStyle/>
          <a:p>
            <a:r>
              <a:rPr lang="en-US" sz="1600" b="1" dirty="0">
                <a:solidFill>
                  <a:schemeClr val="accent1"/>
                </a:solidFill>
                <a:cs typeface="Times New Roman" pitchFamily="18" charset="0"/>
              </a:rPr>
              <a:t>Lorem ipsum </a:t>
            </a:r>
            <a:br>
              <a:rPr lang="en-US" sz="1600" b="1" dirty="0">
                <a:solidFill>
                  <a:schemeClr val="accent4"/>
                </a:solidFill>
              </a:rPr>
            </a:br>
            <a:r>
              <a:rPr lang="en-US" sz="1600" dirty="0">
                <a:solidFill>
                  <a:srgbClr val="000000"/>
                </a:solidFill>
              </a:rPr>
              <a:t>This is dummy text it is not here to be read this is dummy text it is not here to be read. </a:t>
            </a:r>
          </a:p>
        </p:txBody>
      </p:sp>
      <p:sp>
        <p:nvSpPr>
          <p:cNvPr id="21" name="椭圆 33"/>
          <p:cNvSpPr/>
          <p:nvPr/>
        </p:nvSpPr>
        <p:spPr>
          <a:xfrm>
            <a:off x="6960879" y="3401272"/>
            <a:ext cx="811372" cy="811372"/>
          </a:xfrm>
          <a:prstGeom prst="ellipse">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cxnSp>
        <p:nvCxnSpPr>
          <p:cNvPr id="23" name="直接连接符 58"/>
          <p:cNvCxnSpPr/>
          <p:nvPr/>
        </p:nvCxnSpPr>
        <p:spPr>
          <a:xfrm>
            <a:off x="7905750" y="5049972"/>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文本框 36"/>
          <p:cNvSpPr txBox="1"/>
          <p:nvPr/>
        </p:nvSpPr>
        <p:spPr>
          <a:xfrm>
            <a:off x="8039250" y="5017324"/>
            <a:ext cx="3466950" cy="1077214"/>
          </a:xfrm>
          <a:prstGeom prst="rect">
            <a:avLst/>
          </a:prstGeom>
          <a:noFill/>
        </p:spPr>
        <p:txBody>
          <a:bodyPr wrap="square" lIns="91436" tIns="45718" rIns="91436" bIns="45718" rtlCol="0" anchor="ctr">
            <a:spAutoFit/>
          </a:bodyPr>
          <a:lstStyle/>
          <a:p>
            <a:r>
              <a:rPr lang="en-US" sz="1600" b="1" dirty="0">
                <a:solidFill>
                  <a:schemeClr val="accent1"/>
                </a:solidFill>
                <a:cs typeface="Times New Roman" pitchFamily="18" charset="0"/>
              </a:rPr>
              <a:t>Lorem ipsum </a:t>
            </a:r>
            <a:br>
              <a:rPr lang="en-US" sz="1600" b="1" dirty="0">
                <a:solidFill>
                  <a:schemeClr val="accent4"/>
                </a:solidFill>
              </a:rPr>
            </a:br>
            <a:r>
              <a:rPr lang="en-US" sz="1600" dirty="0">
                <a:solidFill>
                  <a:srgbClr val="000000"/>
                </a:solidFill>
              </a:rPr>
              <a:t>This is dummy text it is not here to be read this is dummy text it is not here to be read. </a:t>
            </a:r>
          </a:p>
        </p:txBody>
      </p:sp>
      <p:sp>
        <p:nvSpPr>
          <p:cNvPr id="27" name="椭圆 39"/>
          <p:cNvSpPr/>
          <p:nvPr/>
        </p:nvSpPr>
        <p:spPr>
          <a:xfrm>
            <a:off x="6960879" y="5084336"/>
            <a:ext cx="811372" cy="811372"/>
          </a:xfrm>
          <a:prstGeom prst="ellipse">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grpSp>
        <p:nvGrpSpPr>
          <p:cNvPr id="7" name="Group 6"/>
          <p:cNvGrpSpPr/>
          <p:nvPr/>
        </p:nvGrpSpPr>
        <p:grpSpPr>
          <a:xfrm>
            <a:off x="516147" y="1718208"/>
            <a:ext cx="5921975" cy="4331633"/>
            <a:chOff x="908033" y="1897753"/>
            <a:chExt cx="5465789" cy="3997955"/>
          </a:xfrm>
        </p:grpSpPr>
        <p:sp>
          <p:nvSpPr>
            <p:cNvPr id="4" name="Rectangle 3"/>
            <p:cNvSpPr/>
            <p:nvPr/>
          </p:nvSpPr>
          <p:spPr bwMode="gray">
            <a:xfrm>
              <a:off x="3039103" y="5017324"/>
              <a:ext cx="1203649" cy="795647"/>
            </a:xfrm>
            <a:prstGeom prst="rect">
              <a:avLst/>
            </a:prstGeom>
            <a:solidFill>
              <a:schemeClr val="tx1">
                <a:lumMod val="85000"/>
                <a:lumOff val="15000"/>
              </a:schemeClr>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3" name="Rounded Rectangle 2"/>
            <p:cNvSpPr/>
            <p:nvPr/>
          </p:nvSpPr>
          <p:spPr bwMode="gray">
            <a:xfrm>
              <a:off x="908033" y="1897753"/>
              <a:ext cx="5465789" cy="3336720"/>
            </a:xfrm>
            <a:prstGeom prst="roundRect">
              <a:avLst>
                <a:gd name="adj" fmla="val 2965"/>
              </a:avLst>
            </a:prstGeom>
            <a:gradFill>
              <a:gsLst>
                <a:gs pos="0">
                  <a:schemeClr val="tx1">
                    <a:lumMod val="75000"/>
                    <a:lumOff val="25000"/>
                  </a:schemeClr>
                </a:gs>
                <a:gs pos="100000">
                  <a:srgbClr val="000000"/>
                </a:gs>
              </a:gsLst>
              <a:lin ang="2700000" scaled="0"/>
            </a:gradFill>
            <a:ln w="19050" algn="ctr">
              <a:no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14" name="Rounded Rectangle 13"/>
            <p:cNvSpPr/>
            <p:nvPr/>
          </p:nvSpPr>
          <p:spPr bwMode="gray">
            <a:xfrm>
              <a:off x="1021942" y="2024140"/>
              <a:ext cx="5237970" cy="3083946"/>
            </a:xfrm>
            <a:prstGeom prst="roundRect">
              <a:avLst>
                <a:gd name="adj" fmla="val 0"/>
              </a:avLst>
            </a:prstGeom>
            <a:solidFill>
              <a:srgbClr val="FFFFFF"/>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6" name="Rectangle 5"/>
            <p:cNvSpPr/>
            <p:nvPr/>
          </p:nvSpPr>
          <p:spPr bwMode="gray">
            <a:xfrm>
              <a:off x="2427948" y="5812971"/>
              <a:ext cx="2425959" cy="82737"/>
            </a:xfrm>
            <a:prstGeom prst="rect">
              <a:avLst/>
            </a:prstGeom>
            <a:solidFill>
              <a:srgbClr val="000000"/>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grpSp>
      <p:sp>
        <p:nvSpPr>
          <p:cNvPr id="17" name="Title 2">
            <a:extLst>
              <a:ext uri="{FF2B5EF4-FFF2-40B4-BE49-F238E27FC236}">
                <a16:creationId xmlns:a16="http://schemas.microsoft.com/office/drawing/2014/main" id="{2EEC712B-D189-4E46-9606-591594E686BA}"/>
              </a:ext>
            </a:extLst>
          </p:cNvPr>
          <p:cNvSpPr txBox="1">
            <a:spLocks/>
          </p:cNvSpPr>
          <p:nvPr/>
        </p:nvSpPr>
        <p:spPr>
          <a:xfrm>
            <a:off x="3067651" y="304800"/>
            <a:ext cx="6056697" cy="63863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Suggestions: Overview</a:t>
            </a:r>
          </a:p>
        </p:txBody>
      </p:sp>
    </p:spTree>
    <p:extLst>
      <p:ext uri="{BB962C8B-B14F-4D97-AF65-F5344CB8AC3E}">
        <p14:creationId xmlns:p14="http://schemas.microsoft.com/office/powerpoint/2010/main" val="205885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4"/>
          <p:cNvGrpSpPr>
            <a:grpSpLocks noChangeAspect="1"/>
          </p:cNvGrpSpPr>
          <p:nvPr/>
        </p:nvGrpSpPr>
        <p:grpSpPr bwMode="auto">
          <a:xfrm>
            <a:off x="8910637" y="1714500"/>
            <a:ext cx="2092325" cy="3136900"/>
            <a:chOff x="3180" y="1170"/>
            <a:chExt cx="1318" cy="1976"/>
          </a:xfrm>
          <a:solidFill>
            <a:srgbClr val="000000"/>
          </a:solidFill>
        </p:grpSpPr>
        <p:sp>
          <p:nvSpPr>
            <p:cNvPr id="41" name="Freeform 5"/>
            <p:cNvSpPr>
              <a:spLocks/>
            </p:cNvSpPr>
            <p:nvPr/>
          </p:nvSpPr>
          <p:spPr bwMode="auto">
            <a:xfrm>
              <a:off x="3180" y="1170"/>
              <a:ext cx="1318" cy="1462"/>
            </a:xfrm>
            <a:custGeom>
              <a:avLst/>
              <a:gdLst>
                <a:gd name="T0" fmla="*/ 276 w 553"/>
                <a:gd name="T1" fmla="*/ 0 h 615"/>
                <a:gd name="T2" fmla="*/ 276 w 553"/>
                <a:gd name="T3" fmla="*/ 0 h 615"/>
                <a:gd name="T4" fmla="*/ 0 w 553"/>
                <a:gd name="T5" fmla="*/ 276 h 615"/>
                <a:gd name="T6" fmla="*/ 148 w 553"/>
                <a:gd name="T7" fmla="*/ 581 h 615"/>
                <a:gd name="T8" fmla="*/ 148 w 553"/>
                <a:gd name="T9" fmla="*/ 615 h 615"/>
                <a:gd name="T10" fmla="*/ 405 w 553"/>
                <a:gd name="T11" fmla="*/ 615 h 615"/>
                <a:gd name="T12" fmla="*/ 405 w 553"/>
                <a:gd name="T13" fmla="*/ 581 h 615"/>
                <a:gd name="T14" fmla="*/ 553 w 553"/>
                <a:gd name="T15" fmla="*/ 276 h 615"/>
                <a:gd name="T16" fmla="*/ 276 w 553"/>
                <a:gd name="T17"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615">
                  <a:moveTo>
                    <a:pt x="276" y="0"/>
                  </a:moveTo>
                  <a:cubicBezTo>
                    <a:pt x="276" y="0"/>
                    <a:pt x="276" y="0"/>
                    <a:pt x="276" y="0"/>
                  </a:cubicBezTo>
                  <a:cubicBezTo>
                    <a:pt x="124" y="0"/>
                    <a:pt x="0" y="124"/>
                    <a:pt x="0" y="276"/>
                  </a:cubicBezTo>
                  <a:cubicBezTo>
                    <a:pt x="0" y="456"/>
                    <a:pt x="148" y="491"/>
                    <a:pt x="148" y="581"/>
                  </a:cubicBezTo>
                  <a:cubicBezTo>
                    <a:pt x="148" y="615"/>
                    <a:pt x="148" y="615"/>
                    <a:pt x="148" y="615"/>
                  </a:cubicBezTo>
                  <a:cubicBezTo>
                    <a:pt x="405" y="615"/>
                    <a:pt x="405" y="615"/>
                    <a:pt x="405" y="615"/>
                  </a:cubicBezTo>
                  <a:cubicBezTo>
                    <a:pt x="405" y="581"/>
                    <a:pt x="405" y="581"/>
                    <a:pt x="405" y="581"/>
                  </a:cubicBezTo>
                  <a:cubicBezTo>
                    <a:pt x="405" y="495"/>
                    <a:pt x="553" y="459"/>
                    <a:pt x="553" y="276"/>
                  </a:cubicBezTo>
                  <a:cubicBezTo>
                    <a:pt x="553" y="124"/>
                    <a:pt x="429" y="0"/>
                    <a:pt x="276" y="0"/>
                  </a:cubicBezTo>
                  <a:close/>
                </a:path>
              </a:pathLst>
            </a:custGeom>
            <a:grpFill/>
            <a:ln w="190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p:cNvSpPr>
            <p:nvPr/>
          </p:nvSpPr>
          <p:spPr bwMode="auto">
            <a:xfrm>
              <a:off x="3530" y="2748"/>
              <a:ext cx="615" cy="398"/>
            </a:xfrm>
            <a:custGeom>
              <a:avLst/>
              <a:gdLst>
                <a:gd name="T0" fmla="*/ 0 w 258"/>
                <a:gd name="T1" fmla="*/ 86 h 167"/>
                <a:gd name="T2" fmla="*/ 0 w 258"/>
                <a:gd name="T3" fmla="*/ 86 h 167"/>
                <a:gd name="T4" fmla="*/ 14 w 258"/>
                <a:gd name="T5" fmla="*/ 114 h 167"/>
                <a:gd name="T6" fmla="*/ 51 w 258"/>
                <a:gd name="T7" fmla="*/ 133 h 167"/>
                <a:gd name="T8" fmla="*/ 65 w 258"/>
                <a:gd name="T9" fmla="*/ 137 h 167"/>
                <a:gd name="T10" fmla="*/ 99 w 258"/>
                <a:gd name="T11" fmla="*/ 167 h 167"/>
                <a:gd name="T12" fmla="*/ 160 w 258"/>
                <a:gd name="T13" fmla="*/ 167 h 167"/>
                <a:gd name="T14" fmla="*/ 194 w 258"/>
                <a:gd name="T15" fmla="*/ 136 h 167"/>
                <a:gd name="T16" fmla="*/ 221 w 258"/>
                <a:gd name="T17" fmla="*/ 127 h 167"/>
                <a:gd name="T18" fmla="*/ 245 w 258"/>
                <a:gd name="T19" fmla="*/ 114 h 167"/>
                <a:gd name="T20" fmla="*/ 258 w 258"/>
                <a:gd name="T21" fmla="*/ 86 h 167"/>
                <a:gd name="T22" fmla="*/ 258 w 258"/>
                <a:gd name="T23" fmla="*/ 0 h 167"/>
                <a:gd name="T24" fmla="*/ 0 w 258"/>
                <a:gd name="T25" fmla="*/ 0 h 167"/>
                <a:gd name="T26" fmla="*/ 0 w 258"/>
                <a:gd name="T27" fmla="*/ 86 h 167"/>
                <a:gd name="T28" fmla="*/ 0 w 258"/>
                <a:gd name="T29"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167">
                  <a:moveTo>
                    <a:pt x="0" y="86"/>
                  </a:moveTo>
                  <a:cubicBezTo>
                    <a:pt x="0" y="86"/>
                    <a:pt x="0" y="86"/>
                    <a:pt x="0" y="86"/>
                  </a:cubicBezTo>
                  <a:cubicBezTo>
                    <a:pt x="0" y="98"/>
                    <a:pt x="7" y="108"/>
                    <a:pt x="14" y="114"/>
                  </a:cubicBezTo>
                  <a:cubicBezTo>
                    <a:pt x="25" y="124"/>
                    <a:pt x="39" y="129"/>
                    <a:pt x="51" y="133"/>
                  </a:cubicBezTo>
                  <a:cubicBezTo>
                    <a:pt x="56" y="135"/>
                    <a:pt x="61" y="136"/>
                    <a:pt x="65" y="137"/>
                  </a:cubicBezTo>
                  <a:cubicBezTo>
                    <a:pt x="67" y="154"/>
                    <a:pt x="81" y="167"/>
                    <a:pt x="99" y="167"/>
                  </a:cubicBezTo>
                  <a:cubicBezTo>
                    <a:pt x="160" y="167"/>
                    <a:pt x="160" y="167"/>
                    <a:pt x="160" y="167"/>
                  </a:cubicBezTo>
                  <a:cubicBezTo>
                    <a:pt x="178" y="167"/>
                    <a:pt x="193" y="154"/>
                    <a:pt x="194" y="136"/>
                  </a:cubicBezTo>
                  <a:cubicBezTo>
                    <a:pt x="202" y="134"/>
                    <a:pt x="212" y="131"/>
                    <a:pt x="221" y="127"/>
                  </a:cubicBezTo>
                  <a:cubicBezTo>
                    <a:pt x="229" y="124"/>
                    <a:pt x="238" y="120"/>
                    <a:pt x="245" y="114"/>
                  </a:cubicBezTo>
                  <a:cubicBezTo>
                    <a:pt x="252" y="108"/>
                    <a:pt x="258" y="98"/>
                    <a:pt x="258" y="86"/>
                  </a:cubicBezTo>
                  <a:cubicBezTo>
                    <a:pt x="258" y="0"/>
                    <a:pt x="258" y="0"/>
                    <a:pt x="258" y="0"/>
                  </a:cubicBezTo>
                  <a:cubicBezTo>
                    <a:pt x="0" y="0"/>
                    <a:pt x="0" y="0"/>
                    <a:pt x="0" y="0"/>
                  </a:cubicBezTo>
                  <a:cubicBezTo>
                    <a:pt x="0" y="86"/>
                    <a:pt x="0" y="86"/>
                    <a:pt x="0" y="86"/>
                  </a:cubicBezTo>
                  <a:cubicBezTo>
                    <a:pt x="0" y="86"/>
                    <a:pt x="0" y="86"/>
                    <a:pt x="0" y="86"/>
                  </a:cubicBezTo>
                  <a:close/>
                </a:path>
              </a:pathLst>
            </a:custGeom>
            <a:grpFill/>
            <a:ln w="190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4"/>
          <p:cNvGrpSpPr>
            <a:grpSpLocks noChangeAspect="1"/>
          </p:cNvGrpSpPr>
          <p:nvPr/>
        </p:nvGrpSpPr>
        <p:grpSpPr bwMode="auto">
          <a:xfrm>
            <a:off x="5049838" y="1714500"/>
            <a:ext cx="2092325" cy="3136900"/>
            <a:chOff x="3180" y="1170"/>
            <a:chExt cx="1318" cy="1976"/>
          </a:xfrm>
          <a:solidFill>
            <a:srgbClr val="43B02A"/>
          </a:solidFill>
        </p:grpSpPr>
        <p:sp>
          <p:nvSpPr>
            <p:cNvPr id="38" name="Freeform 5"/>
            <p:cNvSpPr>
              <a:spLocks/>
            </p:cNvSpPr>
            <p:nvPr/>
          </p:nvSpPr>
          <p:spPr bwMode="auto">
            <a:xfrm>
              <a:off x="3180" y="1170"/>
              <a:ext cx="1318" cy="1462"/>
            </a:xfrm>
            <a:custGeom>
              <a:avLst/>
              <a:gdLst>
                <a:gd name="T0" fmla="*/ 276 w 553"/>
                <a:gd name="T1" fmla="*/ 0 h 615"/>
                <a:gd name="T2" fmla="*/ 276 w 553"/>
                <a:gd name="T3" fmla="*/ 0 h 615"/>
                <a:gd name="T4" fmla="*/ 0 w 553"/>
                <a:gd name="T5" fmla="*/ 276 h 615"/>
                <a:gd name="T6" fmla="*/ 148 w 553"/>
                <a:gd name="T7" fmla="*/ 581 h 615"/>
                <a:gd name="T8" fmla="*/ 148 w 553"/>
                <a:gd name="T9" fmla="*/ 615 h 615"/>
                <a:gd name="T10" fmla="*/ 405 w 553"/>
                <a:gd name="T11" fmla="*/ 615 h 615"/>
                <a:gd name="T12" fmla="*/ 405 w 553"/>
                <a:gd name="T13" fmla="*/ 581 h 615"/>
                <a:gd name="T14" fmla="*/ 553 w 553"/>
                <a:gd name="T15" fmla="*/ 276 h 615"/>
                <a:gd name="T16" fmla="*/ 276 w 553"/>
                <a:gd name="T17"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615">
                  <a:moveTo>
                    <a:pt x="276" y="0"/>
                  </a:moveTo>
                  <a:cubicBezTo>
                    <a:pt x="276" y="0"/>
                    <a:pt x="276" y="0"/>
                    <a:pt x="276" y="0"/>
                  </a:cubicBezTo>
                  <a:cubicBezTo>
                    <a:pt x="124" y="0"/>
                    <a:pt x="0" y="124"/>
                    <a:pt x="0" y="276"/>
                  </a:cubicBezTo>
                  <a:cubicBezTo>
                    <a:pt x="0" y="456"/>
                    <a:pt x="148" y="491"/>
                    <a:pt x="148" y="581"/>
                  </a:cubicBezTo>
                  <a:cubicBezTo>
                    <a:pt x="148" y="615"/>
                    <a:pt x="148" y="615"/>
                    <a:pt x="148" y="615"/>
                  </a:cubicBezTo>
                  <a:cubicBezTo>
                    <a:pt x="405" y="615"/>
                    <a:pt x="405" y="615"/>
                    <a:pt x="405" y="615"/>
                  </a:cubicBezTo>
                  <a:cubicBezTo>
                    <a:pt x="405" y="581"/>
                    <a:pt x="405" y="581"/>
                    <a:pt x="405" y="581"/>
                  </a:cubicBezTo>
                  <a:cubicBezTo>
                    <a:pt x="405" y="495"/>
                    <a:pt x="553" y="459"/>
                    <a:pt x="553" y="276"/>
                  </a:cubicBezTo>
                  <a:cubicBezTo>
                    <a:pt x="553" y="124"/>
                    <a:pt x="429" y="0"/>
                    <a:pt x="276" y="0"/>
                  </a:cubicBezTo>
                  <a:close/>
                </a:path>
              </a:pathLst>
            </a:custGeom>
            <a:grpFill/>
            <a:ln w="19050" cap="rnd">
              <a:solidFill>
                <a:srgbClr val="43B02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530" y="2748"/>
              <a:ext cx="615" cy="398"/>
            </a:xfrm>
            <a:custGeom>
              <a:avLst/>
              <a:gdLst>
                <a:gd name="T0" fmla="*/ 0 w 258"/>
                <a:gd name="T1" fmla="*/ 86 h 167"/>
                <a:gd name="T2" fmla="*/ 0 w 258"/>
                <a:gd name="T3" fmla="*/ 86 h 167"/>
                <a:gd name="T4" fmla="*/ 14 w 258"/>
                <a:gd name="T5" fmla="*/ 114 h 167"/>
                <a:gd name="T6" fmla="*/ 51 w 258"/>
                <a:gd name="T7" fmla="*/ 133 h 167"/>
                <a:gd name="T8" fmla="*/ 65 w 258"/>
                <a:gd name="T9" fmla="*/ 137 h 167"/>
                <a:gd name="T10" fmla="*/ 99 w 258"/>
                <a:gd name="T11" fmla="*/ 167 h 167"/>
                <a:gd name="T12" fmla="*/ 160 w 258"/>
                <a:gd name="T13" fmla="*/ 167 h 167"/>
                <a:gd name="T14" fmla="*/ 194 w 258"/>
                <a:gd name="T15" fmla="*/ 136 h 167"/>
                <a:gd name="T16" fmla="*/ 221 w 258"/>
                <a:gd name="T17" fmla="*/ 127 h 167"/>
                <a:gd name="T18" fmla="*/ 245 w 258"/>
                <a:gd name="T19" fmla="*/ 114 h 167"/>
                <a:gd name="T20" fmla="*/ 258 w 258"/>
                <a:gd name="T21" fmla="*/ 86 h 167"/>
                <a:gd name="T22" fmla="*/ 258 w 258"/>
                <a:gd name="T23" fmla="*/ 0 h 167"/>
                <a:gd name="T24" fmla="*/ 0 w 258"/>
                <a:gd name="T25" fmla="*/ 0 h 167"/>
                <a:gd name="T26" fmla="*/ 0 w 258"/>
                <a:gd name="T27" fmla="*/ 86 h 167"/>
                <a:gd name="T28" fmla="*/ 0 w 258"/>
                <a:gd name="T29"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167">
                  <a:moveTo>
                    <a:pt x="0" y="86"/>
                  </a:moveTo>
                  <a:cubicBezTo>
                    <a:pt x="0" y="86"/>
                    <a:pt x="0" y="86"/>
                    <a:pt x="0" y="86"/>
                  </a:cubicBezTo>
                  <a:cubicBezTo>
                    <a:pt x="0" y="98"/>
                    <a:pt x="7" y="108"/>
                    <a:pt x="14" y="114"/>
                  </a:cubicBezTo>
                  <a:cubicBezTo>
                    <a:pt x="25" y="124"/>
                    <a:pt x="39" y="129"/>
                    <a:pt x="51" y="133"/>
                  </a:cubicBezTo>
                  <a:cubicBezTo>
                    <a:pt x="56" y="135"/>
                    <a:pt x="61" y="136"/>
                    <a:pt x="65" y="137"/>
                  </a:cubicBezTo>
                  <a:cubicBezTo>
                    <a:pt x="67" y="154"/>
                    <a:pt x="81" y="167"/>
                    <a:pt x="99" y="167"/>
                  </a:cubicBezTo>
                  <a:cubicBezTo>
                    <a:pt x="160" y="167"/>
                    <a:pt x="160" y="167"/>
                    <a:pt x="160" y="167"/>
                  </a:cubicBezTo>
                  <a:cubicBezTo>
                    <a:pt x="178" y="167"/>
                    <a:pt x="193" y="154"/>
                    <a:pt x="194" y="136"/>
                  </a:cubicBezTo>
                  <a:cubicBezTo>
                    <a:pt x="202" y="134"/>
                    <a:pt x="212" y="131"/>
                    <a:pt x="221" y="127"/>
                  </a:cubicBezTo>
                  <a:cubicBezTo>
                    <a:pt x="229" y="124"/>
                    <a:pt x="238" y="120"/>
                    <a:pt x="245" y="114"/>
                  </a:cubicBezTo>
                  <a:cubicBezTo>
                    <a:pt x="252" y="108"/>
                    <a:pt x="258" y="98"/>
                    <a:pt x="258" y="86"/>
                  </a:cubicBezTo>
                  <a:cubicBezTo>
                    <a:pt x="258" y="0"/>
                    <a:pt x="258" y="0"/>
                    <a:pt x="258" y="0"/>
                  </a:cubicBezTo>
                  <a:cubicBezTo>
                    <a:pt x="0" y="0"/>
                    <a:pt x="0" y="0"/>
                    <a:pt x="0" y="0"/>
                  </a:cubicBezTo>
                  <a:cubicBezTo>
                    <a:pt x="0" y="86"/>
                    <a:pt x="0" y="86"/>
                    <a:pt x="0" y="86"/>
                  </a:cubicBezTo>
                  <a:cubicBezTo>
                    <a:pt x="0" y="86"/>
                    <a:pt x="0" y="86"/>
                    <a:pt x="0" y="86"/>
                  </a:cubicBezTo>
                  <a:close/>
                </a:path>
              </a:pathLst>
            </a:custGeom>
            <a:grpFill/>
            <a:ln w="19050" cap="rnd">
              <a:solidFill>
                <a:srgbClr val="43B02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4"/>
          <p:cNvGrpSpPr>
            <a:grpSpLocks noChangeAspect="1"/>
          </p:cNvGrpSpPr>
          <p:nvPr/>
        </p:nvGrpSpPr>
        <p:grpSpPr bwMode="auto">
          <a:xfrm>
            <a:off x="1189038" y="1714500"/>
            <a:ext cx="2092325" cy="3136900"/>
            <a:chOff x="3180" y="1170"/>
            <a:chExt cx="1318" cy="1976"/>
          </a:xfrm>
          <a:solidFill>
            <a:srgbClr val="009A44"/>
          </a:solidFill>
        </p:grpSpPr>
        <p:sp>
          <p:nvSpPr>
            <p:cNvPr id="8" name="Freeform 5"/>
            <p:cNvSpPr>
              <a:spLocks/>
            </p:cNvSpPr>
            <p:nvPr/>
          </p:nvSpPr>
          <p:spPr bwMode="auto">
            <a:xfrm>
              <a:off x="3180" y="1170"/>
              <a:ext cx="1318" cy="1462"/>
            </a:xfrm>
            <a:custGeom>
              <a:avLst/>
              <a:gdLst>
                <a:gd name="T0" fmla="*/ 276 w 553"/>
                <a:gd name="T1" fmla="*/ 0 h 615"/>
                <a:gd name="T2" fmla="*/ 276 w 553"/>
                <a:gd name="T3" fmla="*/ 0 h 615"/>
                <a:gd name="T4" fmla="*/ 0 w 553"/>
                <a:gd name="T5" fmla="*/ 276 h 615"/>
                <a:gd name="T6" fmla="*/ 148 w 553"/>
                <a:gd name="T7" fmla="*/ 581 h 615"/>
                <a:gd name="T8" fmla="*/ 148 w 553"/>
                <a:gd name="T9" fmla="*/ 615 h 615"/>
                <a:gd name="T10" fmla="*/ 405 w 553"/>
                <a:gd name="T11" fmla="*/ 615 h 615"/>
                <a:gd name="T12" fmla="*/ 405 w 553"/>
                <a:gd name="T13" fmla="*/ 581 h 615"/>
                <a:gd name="T14" fmla="*/ 553 w 553"/>
                <a:gd name="T15" fmla="*/ 276 h 615"/>
                <a:gd name="T16" fmla="*/ 276 w 553"/>
                <a:gd name="T17"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615">
                  <a:moveTo>
                    <a:pt x="276" y="0"/>
                  </a:moveTo>
                  <a:cubicBezTo>
                    <a:pt x="276" y="0"/>
                    <a:pt x="276" y="0"/>
                    <a:pt x="276" y="0"/>
                  </a:cubicBezTo>
                  <a:cubicBezTo>
                    <a:pt x="124" y="0"/>
                    <a:pt x="0" y="124"/>
                    <a:pt x="0" y="276"/>
                  </a:cubicBezTo>
                  <a:cubicBezTo>
                    <a:pt x="0" y="456"/>
                    <a:pt x="148" y="491"/>
                    <a:pt x="148" y="581"/>
                  </a:cubicBezTo>
                  <a:cubicBezTo>
                    <a:pt x="148" y="615"/>
                    <a:pt x="148" y="615"/>
                    <a:pt x="148" y="615"/>
                  </a:cubicBezTo>
                  <a:cubicBezTo>
                    <a:pt x="405" y="615"/>
                    <a:pt x="405" y="615"/>
                    <a:pt x="405" y="615"/>
                  </a:cubicBezTo>
                  <a:cubicBezTo>
                    <a:pt x="405" y="581"/>
                    <a:pt x="405" y="581"/>
                    <a:pt x="405" y="581"/>
                  </a:cubicBezTo>
                  <a:cubicBezTo>
                    <a:pt x="405" y="495"/>
                    <a:pt x="553" y="459"/>
                    <a:pt x="553" y="276"/>
                  </a:cubicBezTo>
                  <a:cubicBezTo>
                    <a:pt x="553" y="124"/>
                    <a:pt x="429" y="0"/>
                    <a:pt x="276" y="0"/>
                  </a:cubicBezTo>
                  <a:close/>
                </a:path>
              </a:pathLst>
            </a:custGeom>
            <a:grpFill/>
            <a:ln w="19050" cap="rnd">
              <a:solidFill>
                <a:srgbClr val="009A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3530" y="2748"/>
              <a:ext cx="615" cy="398"/>
            </a:xfrm>
            <a:custGeom>
              <a:avLst/>
              <a:gdLst>
                <a:gd name="T0" fmla="*/ 0 w 258"/>
                <a:gd name="T1" fmla="*/ 86 h 167"/>
                <a:gd name="T2" fmla="*/ 0 w 258"/>
                <a:gd name="T3" fmla="*/ 86 h 167"/>
                <a:gd name="T4" fmla="*/ 14 w 258"/>
                <a:gd name="T5" fmla="*/ 114 h 167"/>
                <a:gd name="T6" fmla="*/ 51 w 258"/>
                <a:gd name="T7" fmla="*/ 133 h 167"/>
                <a:gd name="T8" fmla="*/ 65 w 258"/>
                <a:gd name="T9" fmla="*/ 137 h 167"/>
                <a:gd name="T10" fmla="*/ 99 w 258"/>
                <a:gd name="T11" fmla="*/ 167 h 167"/>
                <a:gd name="T12" fmla="*/ 160 w 258"/>
                <a:gd name="T13" fmla="*/ 167 h 167"/>
                <a:gd name="T14" fmla="*/ 194 w 258"/>
                <a:gd name="T15" fmla="*/ 136 h 167"/>
                <a:gd name="T16" fmla="*/ 221 w 258"/>
                <a:gd name="T17" fmla="*/ 127 h 167"/>
                <a:gd name="T18" fmla="*/ 245 w 258"/>
                <a:gd name="T19" fmla="*/ 114 h 167"/>
                <a:gd name="T20" fmla="*/ 258 w 258"/>
                <a:gd name="T21" fmla="*/ 86 h 167"/>
                <a:gd name="T22" fmla="*/ 258 w 258"/>
                <a:gd name="T23" fmla="*/ 0 h 167"/>
                <a:gd name="T24" fmla="*/ 0 w 258"/>
                <a:gd name="T25" fmla="*/ 0 h 167"/>
                <a:gd name="T26" fmla="*/ 0 w 258"/>
                <a:gd name="T27" fmla="*/ 86 h 167"/>
                <a:gd name="T28" fmla="*/ 0 w 258"/>
                <a:gd name="T29"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167">
                  <a:moveTo>
                    <a:pt x="0" y="86"/>
                  </a:moveTo>
                  <a:cubicBezTo>
                    <a:pt x="0" y="86"/>
                    <a:pt x="0" y="86"/>
                    <a:pt x="0" y="86"/>
                  </a:cubicBezTo>
                  <a:cubicBezTo>
                    <a:pt x="0" y="98"/>
                    <a:pt x="7" y="108"/>
                    <a:pt x="14" y="114"/>
                  </a:cubicBezTo>
                  <a:cubicBezTo>
                    <a:pt x="25" y="124"/>
                    <a:pt x="39" y="129"/>
                    <a:pt x="51" y="133"/>
                  </a:cubicBezTo>
                  <a:cubicBezTo>
                    <a:pt x="56" y="135"/>
                    <a:pt x="61" y="136"/>
                    <a:pt x="65" y="137"/>
                  </a:cubicBezTo>
                  <a:cubicBezTo>
                    <a:pt x="67" y="154"/>
                    <a:pt x="81" y="167"/>
                    <a:pt x="99" y="167"/>
                  </a:cubicBezTo>
                  <a:cubicBezTo>
                    <a:pt x="160" y="167"/>
                    <a:pt x="160" y="167"/>
                    <a:pt x="160" y="167"/>
                  </a:cubicBezTo>
                  <a:cubicBezTo>
                    <a:pt x="178" y="167"/>
                    <a:pt x="193" y="154"/>
                    <a:pt x="194" y="136"/>
                  </a:cubicBezTo>
                  <a:cubicBezTo>
                    <a:pt x="202" y="134"/>
                    <a:pt x="212" y="131"/>
                    <a:pt x="221" y="127"/>
                  </a:cubicBezTo>
                  <a:cubicBezTo>
                    <a:pt x="229" y="124"/>
                    <a:pt x="238" y="120"/>
                    <a:pt x="245" y="114"/>
                  </a:cubicBezTo>
                  <a:cubicBezTo>
                    <a:pt x="252" y="108"/>
                    <a:pt x="258" y="98"/>
                    <a:pt x="258" y="86"/>
                  </a:cubicBezTo>
                  <a:cubicBezTo>
                    <a:pt x="258" y="0"/>
                    <a:pt x="258" y="0"/>
                    <a:pt x="258" y="0"/>
                  </a:cubicBezTo>
                  <a:cubicBezTo>
                    <a:pt x="0" y="0"/>
                    <a:pt x="0" y="0"/>
                    <a:pt x="0" y="0"/>
                  </a:cubicBezTo>
                  <a:cubicBezTo>
                    <a:pt x="0" y="86"/>
                    <a:pt x="0" y="86"/>
                    <a:pt x="0" y="86"/>
                  </a:cubicBezTo>
                  <a:cubicBezTo>
                    <a:pt x="0" y="86"/>
                    <a:pt x="0" y="86"/>
                    <a:pt x="0" y="86"/>
                  </a:cubicBezTo>
                  <a:close/>
                </a:path>
              </a:pathLst>
            </a:custGeom>
            <a:grpFill/>
            <a:ln w="19050" cap="rnd">
              <a:solidFill>
                <a:srgbClr val="009A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29A4ADEE-68BB-584B-AAEC-B96B7D32E1A3}"/>
              </a:ext>
            </a:extLst>
          </p:cNvPr>
          <p:cNvGrpSpPr/>
          <p:nvPr/>
        </p:nvGrpSpPr>
        <p:grpSpPr>
          <a:xfrm>
            <a:off x="1611707" y="2126320"/>
            <a:ext cx="1246987" cy="1246987"/>
            <a:chOff x="1926274" y="2597675"/>
            <a:chExt cx="1662649" cy="1662649"/>
          </a:xfrm>
          <a:solidFill>
            <a:schemeClr val="bg1"/>
          </a:solidFill>
        </p:grpSpPr>
        <p:sp>
          <p:nvSpPr>
            <p:cNvPr id="71" name="Freeform 267">
              <a:extLst>
                <a:ext uri="{FF2B5EF4-FFF2-40B4-BE49-F238E27FC236}">
                  <a16:creationId xmlns:a16="http://schemas.microsoft.com/office/drawing/2014/main" id="{977B7B3F-7D4C-3E45-A554-7C2C4CAAE850}"/>
                </a:ext>
              </a:extLst>
            </p:cNvPr>
            <p:cNvSpPr>
              <a:spLocks noEditPoints="1"/>
            </p:cNvSpPr>
            <p:nvPr/>
          </p:nvSpPr>
          <p:spPr bwMode="auto">
            <a:xfrm>
              <a:off x="1926274" y="2597675"/>
              <a:ext cx="1662649" cy="166264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rnd">
              <a:solidFill>
                <a:srgbClr val="009A44"/>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72" name="Freeform 268">
              <a:extLst>
                <a:ext uri="{FF2B5EF4-FFF2-40B4-BE49-F238E27FC236}">
                  <a16:creationId xmlns:a16="http://schemas.microsoft.com/office/drawing/2014/main" id="{FAB78C92-6968-BB47-A34D-5FA9BC20BF0C}"/>
                </a:ext>
              </a:extLst>
            </p:cNvPr>
            <p:cNvSpPr>
              <a:spLocks noEditPoints="1"/>
            </p:cNvSpPr>
            <p:nvPr/>
          </p:nvSpPr>
          <p:spPr bwMode="auto">
            <a:xfrm>
              <a:off x="2268584" y="3003557"/>
              <a:ext cx="958468" cy="767753"/>
            </a:xfrm>
            <a:custGeom>
              <a:avLst/>
              <a:gdLst>
                <a:gd name="T0" fmla="*/ 75 w 295"/>
                <a:gd name="T1" fmla="*/ 163 h 237"/>
                <a:gd name="T2" fmla="*/ 118 w 295"/>
                <a:gd name="T3" fmla="*/ 120 h 237"/>
                <a:gd name="T4" fmla="*/ 75 w 295"/>
                <a:gd name="T5" fmla="*/ 77 h 237"/>
                <a:gd name="T6" fmla="*/ 32 w 295"/>
                <a:gd name="T7" fmla="*/ 120 h 237"/>
                <a:gd name="T8" fmla="*/ 75 w 295"/>
                <a:gd name="T9" fmla="*/ 163 h 237"/>
                <a:gd name="T10" fmla="*/ 75 w 295"/>
                <a:gd name="T11" fmla="*/ 99 h 237"/>
                <a:gd name="T12" fmla="*/ 96 w 295"/>
                <a:gd name="T13" fmla="*/ 120 h 237"/>
                <a:gd name="T14" fmla="*/ 75 w 295"/>
                <a:gd name="T15" fmla="*/ 141 h 237"/>
                <a:gd name="T16" fmla="*/ 54 w 295"/>
                <a:gd name="T17" fmla="*/ 120 h 237"/>
                <a:gd name="T18" fmla="*/ 75 w 295"/>
                <a:gd name="T19" fmla="*/ 99 h 237"/>
                <a:gd name="T20" fmla="*/ 171 w 295"/>
                <a:gd name="T21" fmla="*/ 90 h 237"/>
                <a:gd name="T22" fmla="*/ 182 w 295"/>
                <a:gd name="T23" fmla="*/ 119 h 237"/>
                <a:gd name="T24" fmla="*/ 171 w 295"/>
                <a:gd name="T25" fmla="*/ 148 h 237"/>
                <a:gd name="T26" fmla="*/ 163 w 295"/>
                <a:gd name="T27" fmla="*/ 151 h 237"/>
                <a:gd name="T28" fmla="*/ 156 w 295"/>
                <a:gd name="T29" fmla="*/ 149 h 237"/>
                <a:gd name="T30" fmla="*/ 155 w 295"/>
                <a:gd name="T31" fmla="*/ 133 h 237"/>
                <a:gd name="T32" fmla="*/ 161 w 295"/>
                <a:gd name="T33" fmla="*/ 119 h 237"/>
                <a:gd name="T34" fmla="*/ 155 w 295"/>
                <a:gd name="T35" fmla="*/ 105 h 237"/>
                <a:gd name="T36" fmla="*/ 156 w 295"/>
                <a:gd name="T37" fmla="*/ 90 h 237"/>
                <a:gd name="T38" fmla="*/ 171 w 295"/>
                <a:gd name="T39" fmla="*/ 90 h 237"/>
                <a:gd name="T40" fmla="*/ 239 w 295"/>
                <a:gd name="T41" fmla="*/ 119 h 237"/>
                <a:gd name="T42" fmla="*/ 204 w 295"/>
                <a:gd name="T43" fmla="*/ 192 h 237"/>
                <a:gd name="T44" fmla="*/ 197 w 295"/>
                <a:gd name="T45" fmla="*/ 194 h 237"/>
                <a:gd name="T46" fmla="*/ 189 w 295"/>
                <a:gd name="T47" fmla="*/ 191 h 237"/>
                <a:gd name="T48" fmla="*/ 190 w 295"/>
                <a:gd name="T49" fmla="*/ 176 h 237"/>
                <a:gd name="T50" fmla="*/ 217 w 295"/>
                <a:gd name="T51" fmla="*/ 119 h 237"/>
                <a:gd name="T52" fmla="*/ 190 w 295"/>
                <a:gd name="T53" fmla="*/ 63 h 237"/>
                <a:gd name="T54" fmla="*/ 189 w 295"/>
                <a:gd name="T55" fmla="*/ 48 h 237"/>
                <a:gd name="T56" fmla="*/ 204 w 295"/>
                <a:gd name="T57" fmla="*/ 47 h 237"/>
                <a:gd name="T58" fmla="*/ 239 w 295"/>
                <a:gd name="T59" fmla="*/ 119 h 237"/>
                <a:gd name="T60" fmla="*/ 295 w 295"/>
                <a:gd name="T61" fmla="*/ 119 h 237"/>
                <a:gd name="T62" fmla="*/ 238 w 295"/>
                <a:gd name="T63" fmla="*/ 235 h 237"/>
                <a:gd name="T64" fmla="*/ 231 w 295"/>
                <a:gd name="T65" fmla="*/ 237 h 237"/>
                <a:gd name="T66" fmla="*/ 223 w 295"/>
                <a:gd name="T67" fmla="*/ 233 h 237"/>
                <a:gd name="T68" fmla="*/ 225 w 295"/>
                <a:gd name="T69" fmla="*/ 218 h 237"/>
                <a:gd name="T70" fmla="*/ 274 w 295"/>
                <a:gd name="T71" fmla="*/ 119 h 237"/>
                <a:gd name="T72" fmla="*/ 225 w 295"/>
                <a:gd name="T73" fmla="*/ 20 h 237"/>
                <a:gd name="T74" fmla="*/ 223 w 295"/>
                <a:gd name="T75" fmla="*/ 5 h 237"/>
                <a:gd name="T76" fmla="*/ 238 w 295"/>
                <a:gd name="T77" fmla="*/ 3 h 237"/>
                <a:gd name="T78" fmla="*/ 295 w 295"/>
                <a:gd name="T79" fmla="*/ 119 h 237"/>
                <a:gd name="T80" fmla="*/ 150 w 295"/>
                <a:gd name="T81" fmla="*/ 195 h 237"/>
                <a:gd name="T82" fmla="*/ 150 w 295"/>
                <a:gd name="T83" fmla="*/ 227 h 237"/>
                <a:gd name="T84" fmla="*/ 139 w 295"/>
                <a:gd name="T85" fmla="*/ 237 h 237"/>
                <a:gd name="T86" fmla="*/ 128 w 295"/>
                <a:gd name="T87" fmla="*/ 227 h 237"/>
                <a:gd name="T88" fmla="*/ 128 w 295"/>
                <a:gd name="T89" fmla="*/ 205 h 237"/>
                <a:gd name="T90" fmla="*/ 22 w 295"/>
                <a:gd name="T91" fmla="*/ 205 h 237"/>
                <a:gd name="T92" fmla="*/ 22 w 295"/>
                <a:gd name="T93" fmla="*/ 227 h 237"/>
                <a:gd name="T94" fmla="*/ 11 w 295"/>
                <a:gd name="T95" fmla="*/ 237 h 237"/>
                <a:gd name="T96" fmla="*/ 0 w 295"/>
                <a:gd name="T97" fmla="*/ 227 h 237"/>
                <a:gd name="T98" fmla="*/ 0 w 295"/>
                <a:gd name="T99" fmla="*/ 195 h 237"/>
                <a:gd name="T100" fmla="*/ 11 w 295"/>
                <a:gd name="T101" fmla="*/ 184 h 237"/>
                <a:gd name="T102" fmla="*/ 139 w 295"/>
                <a:gd name="T103" fmla="*/ 184 h 237"/>
                <a:gd name="T104" fmla="*/ 150 w 295"/>
                <a:gd name="T105" fmla="*/ 19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5" h="237">
                  <a:moveTo>
                    <a:pt x="75" y="163"/>
                  </a:moveTo>
                  <a:cubicBezTo>
                    <a:pt x="99" y="163"/>
                    <a:pt x="118" y="144"/>
                    <a:pt x="118" y="120"/>
                  </a:cubicBezTo>
                  <a:cubicBezTo>
                    <a:pt x="118" y="96"/>
                    <a:pt x="99" y="77"/>
                    <a:pt x="75" y="77"/>
                  </a:cubicBezTo>
                  <a:cubicBezTo>
                    <a:pt x="51" y="77"/>
                    <a:pt x="32" y="96"/>
                    <a:pt x="32" y="120"/>
                  </a:cubicBezTo>
                  <a:cubicBezTo>
                    <a:pt x="32" y="144"/>
                    <a:pt x="51" y="163"/>
                    <a:pt x="75" y="163"/>
                  </a:cubicBezTo>
                  <a:close/>
                  <a:moveTo>
                    <a:pt x="75" y="99"/>
                  </a:moveTo>
                  <a:cubicBezTo>
                    <a:pt x="87" y="99"/>
                    <a:pt x="96" y="108"/>
                    <a:pt x="96" y="120"/>
                  </a:cubicBezTo>
                  <a:cubicBezTo>
                    <a:pt x="96" y="132"/>
                    <a:pt x="87" y="141"/>
                    <a:pt x="75" y="141"/>
                  </a:cubicBezTo>
                  <a:cubicBezTo>
                    <a:pt x="63" y="141"/>
                    <a:pt x="54" y="132"/>
                    <a:pt x="54" y="120"/>
                  </a:cubicBezTo>
                  <a:cubicBezTo>
                    <a:pt x="54" y="108"/>
                    <a:pt x="63" y="99"/>
                    <a:pt x="75" y="99"/>
                  </a:cubicBezTo>
                  <a:close/>
                  <a:moveTo>
                    <a:pt x="171" y="90"/>
                  </a:moveTo>
                  <a:cubicBezTo>
                    <a:pt x="178" y="98"/>
                    <a:pt x="182" y="109"/>
                    <a:pt x="182" y="119"/>
                  </a:cubicBezTo>
                  <a:cubicBezTo>
                    <a:pt x="182" y="130"/>
                    <a:pt x="178" y="140"/>
                    <a:pt x="171" y="148"/>
                  </a:cubicBezTo>
                  <a:cubicBezTo>
                    <a:pt x="169" y="150"/>
                    <a:pt x="166" y="151"/>
                    <a:pt x="163" y="151"/>
                  </a:cubicBezTo>
                  <a:cubicBezTo>
                    <a:pt x="160" y="151"/>
                    <a:pt x="158" y="150"/>
                    <a:pt x="156" y="149"/>
                  </a:cubicBezTo>
                  <a:cubicBezTo>
                    <a:pt x="151" y="144"/>
                    <a:pt x="151" y="138"/>
                    <a:pt x="155" y="133"/>
                  </a:cubicBezTo>
                  <a:cubicBezTo>
                    <a:pt x="159" y="130"/>
                    <a:pt x="161" y="124"/>
                    <a:pt x="161" y="119"/>
                  </a:cubicBezTo>
                  <a:cubicBezTo>
                    <a:pt x="161" y="114"/>
                    <a:pt x="159" y="109"/>
                    <a:pt x="155" y="105"/>
                  </a:cubicBezTo>
                  <a:cubicBezTo>
                    <a:pt x="151" y="101"/>
                    <a:pt x="151" y="94"/>
                    <a:pt x="156" y="90"/>
                  </a:cubicBezTo>
                  <a:cubicBezTo>
                    <a:pt x="160" y="86"/>
                    <a:pt x="167" y="86"/>
                    <a:pt x="171" y="90"/>
                  </a:cubicBezTo>
                  <a:close/>
                  <a:moveTo>
                    <a:pt x="239" y="119"/>
                  </a:moveTo>
                  <a:cubicBezTo>
                    <a:pt x="239" y="147"/>
                    <a:pt x="226" y="174"/>
                    <a:pt x="204" y="192"/>
                  </a:cubicBezTo>
                  <a:cubicBezTo>
                    <a:pt x="202" y="194"/>
                    <a:pt x="200" y="194"/>
                    <a:pt x="197" y="194"/>
                  </a:cubicBezTo>
                  <a:cubicBezTo>
                    <a:pt x="194" y="194"/>
                    <a:pt x="191" y="193"/>
                    <a:pt x="189" y="191"/>
                  </a:cubicBezTo>
                  <a:cubicBezTo>
                    <a:pt x="185" y="186"/>
                    <a:pt x="186" y="179"/>
                    <a:pt x="190" y="176"/>
                  </a:cubicBezTo>
                  <a:cubicBezTo>
                    <a:pt x="207" y="161"/>
                    <a:pt x="217" y="141"/>
                    <a:pt x="217" y="119"/>
                  </a:cubicBezTo>
                  <a:cubicBezTo>
                    <a:pt x="217" y="98"/>
                    <a:pt x="207" y="77"/>
                    <a:pt x="190" y="63"/>
                  </a:cubicBezTo>
                  <a:cubicBezTo>
                    <a:pt x="186" y="59"/>
                    <a:pt x="185" y="52"/>
                    <a:pt x="189" y="48"/>
                  </a:cubicBezTo>
                  <a:cubicBezTo>
                    <a:pt x="193" y="43"/>
                    <a:pt x="200" y="43"/>
                    <a:pt x="204" y="47"/>
                  </a:cubicBezTo>
                  <a:cubicBezTo>
                    <a:pt x="226" y="65"/>
                    <a:pt x="239" y="91"/>
                    <a:pt x="239" y="119"/>
                  </a:cubicBezTo>
                  <a:close/>
                  <a:moveTo>
                    <a:pt x="295" y="119"/>
                  </a:moveTo>
                  <a:cubicBezTo>
                    <a:pt x="295" y="164"/>
                    <a:pt x="274" y="206"/>
                    <a:pt x="238" y="235"/>
                  </a:cubicBezTo>
                  <a:cubicBezTo>
                    <a:pt x="236" y="237"/>
                    <a:pt x="234" y="237"/>
                    <a:pt x="231" y="237"/>
                  </a:cubicBezTo>
                  <a:cubicBezTo>
                    <a:pt x="228" y="237"/>
                    <a:pt x="225" y="236"/>
                    <a:pt x="223" y="233"/>
                  </a:cubicBezTo>
                  <a:cubicBezTo>
                    <a:pt x="219" y="229"/>
                    <a:pt x="220" y="222"/>
                    <a:pt x="225" y="218"/>
                  </a:cubicBezTo>
                  <a:cubicBezTo>
                    <a:pt x="256" y="194"/>
                    <a:pt x="274" y="158"/>
                    <a:pt x="274" y="119"/>
                  </a:cubicBezTo>
                  <a:cubicBezTo>
                    <a:pt x="274" y="81"/>
                    <a:pt x="256" y="45"/>
                    <a:pt x="225" y="20"/>
                  </a:cubicBezTo>
                  <a:cubicBezTo>
                    <a:pt x="220" y="17"/>
                    <a:pt x="219" y="10"/>
                    <a:pt x="223" y="5"/>
                  </a:cubicBezTo>
                  <a:cubicBezTo>
                    <a:pt x="227" y="1"/>
                    <a:pt x="233" y="0"/>
                    <a:pt x="238" y="3"/>
                  </a:cubicBezTo>
                  <a:cubicBezTo>
                    <a:pt x="274" y="32"/>
                    <a:pt x="295" y="74"/>
                    <a:pt x="295" y="119"/>
                  </a:cubicBezTo>
                  <a:close/>
                  <a:moveTo>
                    <a:pt x="150" y="195"/>
                  </a:moveTo>
                  <a:cubicBezTo>
                    <a:pt x="150" y="227"/>
                    <a:pt x="150" y="227"/>
                    <a:pt x="150" y="227"/>
                  </a:cubicBezTo>
                  <a:cubicBezTo>
                    <a:pt x="150" y="233"/>
                    <a:pt x="145" y="237"/>
                    <a:pt x="139" y="237"/>
                  </a:cubicBezTo>
                  <a:cubicBezTo>
                    <a:pt x="133" y="237"/>
                    <a:pt x="128" y="233"/>
                    <a:pt x="128" y="227"/>
                  </a:cubicBezTo>
                  <a:cubicBezTo>
                    <a:pt x="128" y="205"/>
                    <a:pt x="128" y="205"/>
                    <a:pt x="128" y="205"/>
                  </a:cubicBezTo>
                  <a:cubicBezTo>
                    <a:pt x="22" y="205"/>
                    <a:pt x="22" y="205"/>
                    <a:pt x="22" y="205"/>
                  </a:cubicBezTo>
                  <a:cubicBezTo>
                    <a:pt x="22" y="227"/>
                    <a:pt x="22" y="227"/>
                    <a:pt x="22" y="227"/>
                  </a:cubicBezTo>
                  <a:cubicBezTo>
                    <a:pt x="22" y="233"/>
                    <a:pt x="17" y="237"/>
                    <a:pt x="11" y="237"/>
                  </a:cubicBezTo>
                  <a:cubicBezTo>
                    <a:pt x="5" y="237"/>
                    <a:pt x="0" y="233"/>
                    <a:pt x="0" y="227"/>
                  </a:cubicBezTo>
                  <a:cubicBezTo>
                    <a:pt x="0" y="195"/>
                    <a:pt x="0" y="195"/>
                    <a:pt x="0" y="195"/>
                  </a:cubicBezTo>
                  <a:cubicBezTo>
                    <a:pt x="0" y="189"/>
                    <a:pt x="5" y="184"/>
                    <a:pt x="11" y="184"/>
                  </a:cubicBezTo>
                  <a:cubicBezTo>
                    <a:pt x="139" y="184"/>
                    <a:pt x="139" y="184"/>
                    <a:pt x="139" y="184"/>
                  </a:cubicBezTo>
                  <a:cubicBezTo>
                    <a:pt x="145" y="184"/>
                    <a:pt x="150" y="189"/>
                    <a:pt x="150" y="195"/>
                  </a:cubicBezTo>
                  <a:close/>
                </a:path>
              </a:pathLst>
            </a:custGeom>
            <a:grpFill/>
            <a:ln w="25400" cap="rnd">
              <a:solidFill>
                <a:srgbClr val="009A44"/>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grpSp>
      <p:sp>
        <p:nvSpPr>
          <p:cNvPr id="73" name="Rectangle 72">
            <a:extLst>
              <a:ext uri="{FF2B5EF4-FFF2-40B4-BE49-F238E27FC236}">
                <a16:creationId xmlns:a16="http://schemas.microsoft.com/office/drawing/2014/main" id="{5E3DD2E3-1756-5542-9871-E2C8626B3942}"/>
              </a:ext>
            </a:extLst>
          </p:cNvPr>
          <p:cNvSpPr/>
          <p:nvPr/>
        </p:nvSpPr>
        <p:spPr>
          <a:xfrm>
            <a:off x="1839259" y="3478325"/>
            <a:ext cx="791883" cy="338554"/>
          </a:xfrm>
          <a:prstGeom prst="rect">
            <a:avLst/>
          </a:prstGeom>
        </p:spPr>
        <p:txBody>
          <a:bodyPr wrap="none" lIns="0" tIns="0" rIns="0" bIns="0">
            <a:spAutoFit/>
          </a:bodyPr>
          <a:lstStyle/>
          <a:p>
            <a:pPr algn="ctr" defTabSz="913686"/>
            <a:r>
              <a:rPr lang="en-GB" sz="1100" b="1" dirty="0">
                <a:solidFill>
                  <a:srgbClr val="FFFFFF"/>
                </a:solidFill>
              </a:rPr>
              <a:t>Lorem ipsum </a:t>
            </a:r>
          </a:p>
          <a:p>
            <a:pPr algn="ctr" defTabSz="913686"/>
            <a:r>
              <a:rPr lang="en-GB" sz="1100" b="1" dirty="0" err="1">
                <a:solidFill>
                  <a:srgbClr val="FFFFFF"/>
                </a:solidFill>
              </a:rPr>
              <a:t>dolor</a:t>
            </a:r>
            <a:r>
              <a:rPr lang="en-GB" sz="1100" b="1" dirty="0">
                <a:solidFill>
                  <a:srgbClr val="FFFFFF"/>
                </a:solidFill>
              </a:rPr>
              <a:t> </a:t>
            </a:r>
          </a:p>
        </p:txBody>
      </p:sp>
      <p:sp>
        <p:nvSpPr>
          <p:cNvPr id="74" name="Rectangle 73">
            <a:extLst>
              <a:ext uri="{FF2B5EF4-FFF2-40B4-BE49-F238E27FC236}">
                <a16:creationId xmlns:a16="http://schemas.microsoft.com/office/drawing/2014/main" id="{D3209E0A-2154-3E48-89A0-A29542BCB7CE}"/>
              </a:ext>
            </a:extLst>
          </p:cNvPr>
          <p:cNvSpPr/>
          <p:nvPr/>
        </p:nvSpPr>
        <p:spPr>
          <a:xfrm>
            <a:off x="5700059" y="3478325"/>
            <a:ext cx="791883" cy="338554"/>
          </a:xfrm>
          <a:prstGeom prst="rect">
            <a:avLst/>
          </a:prstGeom>
        </p:spPr>
        <p:txBody>
          <a:bodyPr wrap="none" lIns="0" tIns="0" rIns="0" bIns="0">
            <a:spAutoFit/>
          </a:bodyPr>
          <a:lstStyle/>
          <a:p>
            <a:pPr algn="ctr" defTabSz="913686"/>
            <a:r>
              <a:rPr lang="en-GB" sz="1100" b="1" dirty="0">
                <a:solidFill>
                  <a:srgbClr val="FFFFFF"/>
                </a:solidFill>
              </a:rPr>
              <a:t>Lorem ipsum </a:t>
            </a:r>
          </a:p>
          <a:p>
            <a:pPr algn="ctr" defTabSz="913686"/>
            <a:r>
              <a:rPr lang="en-GB" sz="1100" b="1" dirty="0" err="1">
                <a:solidFill>
                  <a:srgbClr val="FFFFFF"/>
                </a:solidFill>
              </a:rPr>
              <a:t>dolor</a:t>
            </a:r>
            <a:r>
              <a:rPr lang="en-GB" sz="1100" b="1" dirty="0">
                <a:solidFill>
                  <a:srgbClr val="FFFFFF"/>
                </a:solidFill>
              </a:rPr>
              <a:t> </a:t>
            </a:r>
          </a:p>
        </p:txBody>
      </p:sp>
      <p:sp>
        <p:nvSpPr>
          <p:cNvPr id="75" name="Rectangle 74">
            <a:extLst>
              <a:ext uri="{FF2B5EF4-FFF2-40B4-BE49-F238E27FC236}">
                <a16:creationId xmlns:a16="http://schemas.microsoft.com/office/drawing/2014/main" id="{78A6C2CE-5767-3C45-9B32-F3291399ECC6}"/>
              </a:ext>
            </a:extLst>
          </p:cNvPr>
          <p:cNvSpPr/>
          <p:nvPr/>
        </p:nvSpPr>
        <p:spPr>
          <a:xfrm>
            <a:off x="9560858" y="3478325"/>
            <a:ext cx="791883" cy="338554"/>
          </a:xfrm>
          <a:prstGeom prst="rect">
            <a:avLst/>
          </a:prstGeom>
        </p:spPr>
        <p:txBody>
          <a:bodyPr wrap="none" lIns="0" tIns="0" rIns="0" bIns="0">
            <a:spAutoFit/>
          </a:bodyPr>
          <a:lstStyle/>
          <a:p>
            <a:pPr algn="ctr" defTabSz="913686"/>
            <a:r>
              <a:rPr lang="en-GB" sz="1100" b="1" dirty="0">
                <a:solidFill>
                  <a:srgbClr val="FFFFFF"/>
                </a:solidFill>
              </a:rPr>
              <a:t>Lorem ipsum </a:t>
            </a:r>
          </a:p>
          <a:p>
            <a:pPr algn="ctr" defTabSz="913686"/>
            <a:r>
              <a:rPr lang="en-GB" sz="1100" b="1" dirty="0" err="1">
                <a:solidFill>
                  <a:srgbClr val="FFFFFF"/>
                </a:solidFill>
              </a:rPr>
              <a:t>dolor</a:t>
            </a:r>
            <a:r>
              <a:rPr lang="en-GB" sz="1100" b="1" dirty="0">
                <a:solidFill>
                  <a:srgbClr val="FFFFFF"/>
                </a:solidFill>
              </a:rPr>
              <a:t> </a:t>
            </a:r>
          </a:p>
        </p:txBody>
      </p:sp>
      <p:sp>
        <p:nvSpPr>
          <p:cNvPr id="76" name="Rectangle 75">
            <a:extLst>
              <a:ext uri="{FF2B5EF4-FFF2-40B4-BE49-F238E27FC236}">
                <a16:creationId xmlns:a16="http://schemas.microsoft.com/office/drawing/2014/main" id="{F082CBED-51FA-2849-ADB9-E4D4BFE7DCCD}"/>
              </a:ext>
            </a:extLst>
          </p:cNvPr>
          <p:cNvSpPr/>
          <p:nvPr/>
        </p:nvSpPr>
        <p:spPr>
          <a:xfrm>
            <a:off x="462512" y="5100410"/>
            <a:ext cx="3545377" cy="800219"/>
          </a:xfrm>
          <a:prstGeom prst="rect">
            <a:avLst/>
          </a:prstGeom>
        </p:spPr>
        <p:txBody>
          <a:bodyPr wrap="square" lIns="0" tIns="0" rIns="0" bIns="0">
            <a:spAutoFit/>
          </a:bodyPr>
          <a:lstStyle/>
          <a:p>
            <a:pPr defTabSz="913686"/>
            <a:r>
              <a:rPr lang="en-US" sz="1300" dirty="0">
                <a:solidFill>
                  <a:srgbClr val="000000"/>
                </a:solidFill>
              </a:rPr>
              <a:t>This is dummy text it is not here to be read. The is just text to show where you could insert text. The is just text to show where you could insert text. Please replace with your text content here.</a:t>
            </a:r>
          </a:p>
        </p:txBody>
      </p:sp>
      <p:grpSp>
        <p:nvGrpSpPr>
          <p:cNvPr id="77" name="Group 39">
            <a:extLst>
              <a:ext uri="{FF2B5EF4-FFF2-40B4-BE49-F238E27FC236}">
                <a16:creationId xmlns:a16="http://schemas.microsoft.com/office/drawing/2014/main" id="{F64A2BA0-4948-0D45-B080-0F6C423B652B}"/>
              </a:ext>
            </a:extLst>
          </p:cNvPr>
          <p:cNvGrpSpPr>
            <a:grpSpLocks noChangeAspect="1"/>
          </p:cNvGrpSpPr>
          <p:nvPr/>
        </p:nvGrpSpPr>
        <p:grpSpPr bwMode="auto">
          <a:xfrm>
            <a:off x="5471922" y="2126318"/>
            <a:ext cx="1248156" cy="1248156"/>
            <a:chOff x="3987" y="1509"/>
            <a:chExt cx="340" cy="340"/>
          </a:xfrm>
          <a:solidFill>
            <a:schemeClr val="bg1"/>
          </a:solidFill>
        </p:grpSpPr>
        <p:sp>
          <p:nvSpPr>
            <p:cNvPr id="78" name="Freeform 40">
              <a:extLst>
                <a:ext uri="{FF2B5EF4-FFF2-40B4-BE49-F238E27FC236}">
                  <a16:creationId xmlns:a16="http://schemas.microsoft.com/office/drawing/2014/main" id="{5703BAB2-6AD6-6046-A92F-3AF3128B10C2}"/>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rnd">
              <a:solidFill>
                <a:srgbClr val="43B02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79" name="Freeform 41">
              <a:extLst>
                <a:ext uri="{FF2B5EF4-FFF2-40B4-BE49-F238E27FC236}">
                  <a16:creationId xmlns:a16="http://schemas.microsoft.com/office/drawing/2014/main" id="{2B5632F4-39A6-3A4A-A72E-82124B44D10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w="25400" cap="rnd">
              <a:solidFill>
                <a:srgbClr val="43B02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grpSp>
      <p:grpSp>
        <p:nvGrpSpPr>
          <p:cNvPr id="80" name="Group 235">
            <a:extLst>
              <a:ext uri="{FF2B5EF4-FFF2-40B4-BE49-F238E27FC236}">
                <a16:creationId xmlns:a16="http://schemas.microsoft.com/office/drawing/2014/main" id="{16658739-9889-5443-A6E0-9AECEA851DAB}"/>
              </a:ext>
            </a:extLst>
          </p:cNvPr>
          <p:cNvGrpSpPr>
            <a:grpSpLocks noChangeAspect="1"/>
          </p:cNvGrpSpPr>
          <p:nvPr/>
        </p:nvGrpSpPr>
        <p:grpSpPr bwMode="auto">
          <a:xfrm>
            <a:off x="9332721" y="2126318"/>
            <a:ext cx="1248156" cy="1248156"/>
            <a:chOff x="4264" y="792"/>
            <a:chExt cx="340" cy="340"/>
          </a:xfrm>
          <a:solidFill>
            <a:srgbClr val="FFFFFF"/>
          </a:solidFill>
        </p:grpSpPr>
        <p:sp>
          <p:nvSpPr>
            <p:cNvPr id="81" name="Freeform 236">
              <a:extLst>
                <a:ext uri="{FF2B5EF4-FFF2-40B4-BE49-F238E27FC236}">
                  <a16:creationId xmlns:a16="http://schemas.microsoft.com/office/drawing/2014/main" id="{8D1294E5-01F6-1B48-92F2-27FB5DA76209}"/>
                </a:ext>
              </a:extLst>
            </p:cNvPr>
            <p:cNvSpPr>
              <a:spLocks noEditPoints="1"/>
            </p:cNvSpPr>
            <p:nvPr/>
          </p:nvSpPr>
          <p:spPr bwMode="auto">
            <a:xfrm>
              <a:off x="4264"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rnd">
              <a:solidFill>
                <a:srgbClr val="000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82" name="Freeform 237">
              <a:extLst>
                <a:ext uri="{FF2B5EF4-FFF2-40B4-BE49-F238E27FC236}">
                  <a16:creationId xmlns:a16="http://schemas.microsoft.com/office/drawing/2014/main" id="{7C0D10DE-ACC8-FD49-AD29-E23B68C6C1FA}"/>
                </a:ext>
              </a:extLst>
            </p:cNvPr>
            <p:cNvSpPr>
              <a:spLocks noEditPoints="1"/>
            </p:cNvSpPr>
            <p:nvPr/>
          </p:nvSpPr>
          <p:spPr bwMode="auto">
            <a:xfrm>
              <a:off x="4328" y="884"/>
              <a:ext cx="127" cy="113"/>
            </a:xfrm>
            <a:custGeom>
              <a:avLst/>
              <a:gdLst>
                <a:gd name="T0" fmla="*/ 192 w 192"/>
                <a:gd name="T1" fmla="*/ 118 h 171"/>
                <a:gd name="T2" fmla="*/ 192 w 192"/>
                <a:gd name="T3" fmla="*/ 11 h 171"/>
                <a:gd name="T4" fmla="*/ 181 w 192"/>
                <a:gd name="T5" fmla="*/ 0 h 171"/>
                <a:gd name="T6" fmla="*/ 10 w 192"/>
                <a:gd name="T7" fmla="*/ 0 h 171"/>
                <a:gd name="T8" fmla="*/ 0 w 192"/>
                <a:gd name="T9" fmla="*/ 11 h 171"/>
                <a:gd name="T10" fmla="*/ 0 w 192"/>
                <a:gd name="T11" fmla="*/ 118 h 171"/>
                <a:gd name="T12" fmla="*/ 10 w 192"/>
                <a:gd name="T13" fmla="*/ 128 h 171"/>
                <a:gd name="T14" fmla="*/ 32 w 192"/>
                <a:gd name="T15" fmla="*/ 128 h 171"/>
                <a:gd name="T16" fmla="*/ 32 w 192"/>
                <a:gd name="T17" fmla="*/ 160 h 171"/>
                <a:gd name="T18" fmla="*/ 38 w 192"/>
                <a:gd name="T19" fmla="*/ 170 h 171"/>
                <a:gd name="T20" fmla="*/ 42 w 192"/>
                <a:gd name="T21" fmla="*/ 171 h 171"/>
                <a:gd name="T22" fmla="*/ 50 w 192"/>
                <a:gd name="T23" fmla="*/ 168 h 171"/>
                <a:gd name="T24" fmla="*/ 89 w 192"/>
                <a:gd name="T25" fmla="*/ 128 h 171"/>
                <a:gd name="T26" fmla="*/ 181 w 192"/>
                <a:gd name="T27" fmla="*/ 128 h 171"/>
                <a:gd name="T28" fmla="*/ 192 w 192"/>
                <a:gd name="T29" fmla="*/ 118 h 171"/>
                <a:gd name="T30" fmla="*/ 170 w 192"/>
                <a:gd name="T31" fmla="*/ 107 h 171"/>
                <a:gd name="T32" fmla="*/ 85 w 192"/>
                <a:gd name="T33" fmla="*/ 107 h 171"/>
                <a:gd name="T34" fmla="*/ 77 w 192"/>
                <a:gd name="T35" fmla="*/ 110 h 171"/>
                <a:gd name="T36" fmla="*/ 53 w 192"/>
                <a:gd name="T37" fmla="*/ 135 h 171"/>
                <a:gd name="T38" fmla="*/ 53 w 192"/>
                <a:gd name="T39" fmla="*/ 118 h 171"/>
                <a:gd name="T40" fmla="*/ 42 w 192"/>
                <a:gd name="T41" fmla="*/ 107 h 171"/>
                <a:gd name="T42" fmla="*/ 21 w 192"/>
                <a:gd name="T43" fmla="*/ 107 h 171"/>
                <a:gd name="T44" fmla="*/ 21 w 192"/>
                <a:gd name="T45" fmla="*/ 22 h 171"/>
                <a:gd name="T46" fmla="*/ 170 w 192"/>
                <a:gd name="T47" fmla="*/ 22 h 171"/>
                <a:gd name="T48" fmla="*/ 170 w 192"/>
                <a:gd name="T49" fmla="*/ 10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71">
                  <a:moveTo>
                    <a:pt x="192" y="118"/>
                  </a:moveTo>
                  <a:cubicBezTo>
                    <a:pt x="192" y="11"/>
                    <a:pt x="192" y="11"/>
                    <a:pt x="192" y="11"/>
                  </a:cubicBezTo>
                  <a:cubicBezTo>
                    <a:pt x="192" y="5"/>
                    <a:pt x="187" y="0"/>
                    <a:pt x="181" y="0"/>
                  </a:cubicBezTo>
                  <a:cubicBezTo>
                    <a:pt x="10" y="0"/>
                    <a:pt x="10" y="0"/>
                    <a:pt x="10" y="0"/>
                  </a:cubicBezTo>
                  <a:cubicBezTo>
                    <a:pt x="4" y="0"/>
                    <a:pt x="0" y="5"/>
                    <a:pt x="0" y="11"/>
                  </a:cubicBezTo>
                  <a:cubicBezTo>
                    <a:pt x="0" y="118"/>
                    <a:pt x="0" y="118"/>
                    <a:pt x="0" y="118"/>
                  </a:cubicBezTo>
                  <a:cubicBezTo>
                    <a:pt x="0" y="124"/>
                    <a:pt x="4" y="128"/>
                    <a:pt x="10" y="128"/>
                  </a:cubicBezTo>
                  <a:cubicBezTo>
                    <a:pt x="32" y="128"/>
                    <a:pt x="32" y="128"/>
                    <a:pt x="32" y="128"/>
                  </a:cubicBezTo>
                  <a:cubicBezTo>
                    <a:pt x="32" y="160"/>
                    <a:pt x="32" y="160"/>
                    <a:pt x="32" y="160"/>
                  </a:cubicBezTo>
                  <a:cubicBezTo>
                    <a:pt x="32" y="165"/>
                    <a:pt x="34" y="169"/>
                    <a:pt x="38" y="170"/>
                  </a:cubicBezTo>
                  <a:cubicBezTo>
                    <a:pt x="40" y="171"/>
                    <a:pt x="41" y="171"/>
                    <a:pt x="42" y="171"/>
                  </a:cubicBezTo>
                  <a:cubicBezTo>
                    <a:pt x="45" y="171"/>
                    <a:pt x="48" y="170"/>
                    <a:pt x="50" y="168"/>
                  </a:cubicBezTo>
                  <a:cubicBezTo>
                    <a:pt x="89" y="128"/>
                    <a:pt x="89" y="128"/>
                    <a:pt x="89" y="128"/>
                  </a:cubicBezTo>
                  <a:cubicBezTo>
                    <a:pt x="181" y="128"/>
                    <a:pt x="181" y="128"/>
                    <a:pt x="181" y="128"/>
                  </a:cubicBezTo>
                  <a:cubicBezTo>
                    <a:pt x="187" y="128"/>
                    <a:pt x="192" y="124"/>
                    <a:pt x="192" y="118"/>
                  </a:cubicBezTo>
                  <a:close/>
                  <a:moveTo>
                    <a:pt x="170" y="107"/>
                  </a:moveTo>
                  <a:cubicBezTo>
                    <a:pt x="85" y="107"/>
                    <a:pt x="85" y="107"/>
                    <a:pt x="85" y="107"/>
                  </a:cubicBezTo>
                  <a:cubicBezTo>
                    <a:pt x="82" y="107"/>
                    <a:pt x="79" y="108"/>
                    <a:pt x="77" y="110"/>
                  </a:cubicBezTo>
                  <a:cubicBezTo>
                    <a:pt x="53" y="135"/>
                    <a:pt x="53" y="135"/>
                    <a:pt x="53" y="135"/>
                  </a:cubicBezTo>
                  <a:cubicBezTo>
                    <a:pt x="53" y="118"/>
                    <a:pt x="53" y="118"/>
                    <a:pt x="53" y="118"/>
                  </a:cubicBezTo>
                  <a:cubicBezTo>
                    <a:pt x="53" y="112"/>
                    <a:pt x="48" y="107"/>
                    <a:pt x="42" y="107"/>
                  </a:cubicBezTo>
                  <a:cubicBezTo>
                    <a:pt x="21" y="107"/>
                    <a:pt x="21" y="107"/>
                    <a:pt x="21" y="107"/>
                  </a:cubicBezTo>
                  <a:cubicBezTo>
                    <a:pt x="21" y="22"/>
                    <a:pt x="21" y="22"/>
                    <a:pt x="21" y="22"/>
                  </a:cubicBezTo>
                  <a:cubicBezTo>
                    <a:pt x="170" y="22"/>
                    <a:pt x="170" y="22"/>
                    <a:pt x="170" y="22"/>
                  </a:cubicBezTo>
                  <a:lnTo>
                    <a:pt x="170" y="107"/>
                  </a:lnTo>
                  <a:close/>
                </a:path>
              </a:pathLst>
            </a:custGeom>
            <a:grpFill/>
            <a:ln w="25400" cap="rnd">
              <a:solidFill>
                <a:srgbClr val="000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83" name="Freeform 238">
              <a:extLst>
                <a:ext uri="{FF2B5EF4-FFF2-40B4-BE49-F238E27FC236}">
                  <a16:creationId xmlns:a16="http://schemas.microsoft.com/office/drawing/2014/main" id="{85DB6877-93E5-A540-AE6A-1B13C8DC7948}"/>
                </a:ext>
              </a:extLst>
            </p:cNvPr>
            <p:cNvSpPr>
              <a:spLocks/>
            </p:cNvSpPr>
            <p:nvPr/>
          </p:nvSpPr>
          <p:spPr bwMode="auto">
            <a:xfrm>
              <a:off x="4413" y="941"/>
              <a:ext cx="127" cy="127"/>
            </a:xfrm>
            <a:custGeom>
              <a:avLst/>
              <a:gdLst>
                <a:gd name="T0" fmla="*/ 181 w 192"/>
                <a:gd name="T1" fmla="*/ 0 h 192"/>
                <a:gd name="T2" fmla="*/ 96 w 192"/>
                <a:gd name="T3" fmla="*/ 0 h 192"/>
                <a:gd name="T4" fmla="*/ 85 w 192"/>
                <a:gd name="T5" fmla="*/ 10 h 192"/>
                <a:gd name="T6" fmla="*/ 96 w 192"/>
                <a:gd name="T7" fmla="*/ 21 h 192"/>
                <a:gd name="T8" fmla="*/ 170 w 192"/>
                <a:gd name="T9" fmla="*/ 21 h 192"/>
                <a:gd name="T10" fmla="*/ 170 w 192"/>
                <a:gd name="T11" fmla="*/ 128 h 192"/>
                <a:gd name="T12" fmla="*/ 138 w 192"/>
                <a:gd name="T13" fmla="*/ 128 h 192"/>
                <a:gd name="T14" fmla="*/ 128 w 192"/>
                <a:gd name="T15" fmla="*/ 138 h 192"/>
                <a:gd name="T16" fmla="*/ 128 w 192"/>
                <a:gd name="T17" fmla="*/ 155 h 192"/>
                <a:gd name="T18" fmla="*/ 103 w 192"/>
                <a:gd name="T19" fmla="*/ 131 h 192"/>
                <a:gd name="T20" fmla="*/ 96 w 192"/>
                <a:gd name="T21" fmla="*/ 128 h 192"/>
                <a:gd name="T22" fmla="*/ 21 w 192"/>
                <a:gd name="T23" fmla="*/ 128 h 192"/>
                <a:gd name="T24" fmla="*/ 21 w 192"/>
                <a:gd name="T25" fmla="*/ 74 h 192"/>
                <a:gd name="T26" fmla="*/ 10 w 192"/>
                <a:gd name="T27" fmla="*/ 64 h 192"/>
                <a:gd name="T28" fmla="*/ 0 w 192"/>
                <a:gd name="T29" fmla="*/ 74 h 192"/>
                <a:gd name="T30" fmla="*/ 0 w 192"/>
                <a:gd name="T31" fmla="*/ 138 h 192"/>
                <a:gd name="T32" fmla="*/ 10 w 192"/>
                <a:gd name="T33" fmla="*/ 149 h 192"/>
                <a:gd name="T34" fmla="*/ 91 w 192"/>
                <a:gd name="T35" fmla="*/ 149 h 192"/>
                <a:gd name="T36" fmla="*/ 131 w 192"/>
                <a:gd name="T37" fmla="*/ 189 h 192"/>
                <a:gd name="T38" fmla="*/ 138 w 192"/>
                <a:gd name="T39" fmla="*/ 192 h 192"/>
                <a:gd name="T40" fmla="*/ 142 w 192"/>
                <a:gd name="T41" fmla="*/ 191 h 192"/>
                <a:gd name="T42" fmla="*/ 149 w 192"/>
                <a:gd name="T43" fmla="*/ 181 h 192"/>
                <a:gd name="T44" fmla="*/ 149 w 192"/>
                <a:gd name="T45" fmla="*/ 149 h 192"/>
                <a:gd name="T46" fmla="*/ 181 w 192"/>
                <a:gd name="T47" fmla="*/ 149 h 192"/>
                <a:gd name="T48" fmla="*/ 192 w 192"/>
                <a:gd name="T49" fmla="*/ 138 h 192"/>
                <a:gd name="T50" fmla="*/ 192 w 192"/>
                <a:gd name="T51" fmla="*/ 10 h 192"/>
                <a:gd name="T52" fmla="*/ 181 w 192"/>
                <a:gd name="T5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2">
                  <a:moveTo>
                    <a:pt x="181" y="0"/>
                  </a:moveTo>
                  <a:cubicBezTo>
                    <a:pt x="96" y="0"/>
                    <a:pt x="96" y="0"/>
                    <a:pt x="96" y="0"/>
                  </a:cubicBezTo>
                  <a:cubicBezTo>
                    <a:pt x="90" y="0"/>
                    <a:pt x="85" y="4"/>
                    <a:pt x="85" y="10"/>
                  </a:cubicBezTo>
                  <a:cubicBezTo>
                    <a:pt x="85" y="16"/>
                    <a:pt x="90" y="21"/>
                    <a:pt x="96" y="21"/>
                  </a:cubicBezTo>
                  <a:cubicBezTo>
                    <a:pt x="170" y="21"/>
                    <a:pt x="170" y="21"/>
                    <a:pt x="170" y="21"/>
                  </a:cubicBezTo>
                  <a:cubicBezTo>
                    <a:pt x="170" y="128"/>
                    <a:pt x="170" y="128"/>
                    <a:pt x="170" y="128"/>
                  </a:cubicBezTo>
                  <a:cubicBezTo>
                    <a:pt x="138" y="128"/>
                    <a:pt x="138" y="128"/>
                    <a:pt x="138" y="128"/>
                  </a:cubicBezTo>
                  <a:cubicBezTo>
                    <a:pt x="132" y="128"/>
                    <a:pt x="128" y="132"/>
                    <a:pt x="128" y="138"/>
                  </a:cubicBezTo>
                  <a:cubicBezTo>
                    <a:pt x="128" y="155"/>
                    <a:pt x="128" y="155"/>
                    <a:pt x="128" y="155"/>
                  </a:cubicBezTo>
                  <a:cubicBezTo>
                    <a:pt x="103" y="131"/>
                    <a:pt x="103" y="131"/>
                    <a:pt x="103" y="131"/>
                  </a:cubicBezTo>
                  <a:cubicBezTo>
                    <a:pt x="101" y="129"/>
                    <a:pt x="98" y="128"/>
                    <a:pt x="96" y="128"/>
                  </a:cubicBezTo>
                  <a:cubicBezTo>
                    <a:pt x="21" y="128"/>
                    <a:pt x="21" y="128"/>
                    <a:pt x="21" y="128"/>
                  </a:cubicBezTo>
                  <a:cubicBezTo>
                    <a:pt x="21" y="74"/>
                    <a:pt x="21" y="74"/>
                    <a:pt x="21" y="74"/>
                  </a:cubicBezTo>
                  <a:cubicBezTo>
                    <a:pt x="21" y="68"/>
                    <a:pt x="16" y="64"/>
                    <a:pt x="10" y="64"/>
                  </a:cubicBezTo>
                  <a:cubicBezTo>
                    <a:pt x="4" y="64"/>
                    <a:pt x="0" y="68"/>
                    <a:pt x="0" y="74"/>
                  </a:cubicBezTo>
                  <a:cubicBezTo>
                    <a:pt x="0" y="138"/>
                    <a:pt x="0" y="138"/>
                    <a:pt x="0" y="138"/>
                  </a:cubicBezTo>
                  <a:cubicBezTo>
                    <a:pt x="0" y="144"/>
                    <a:pt x="4" y="149"/>
                    <a:pt x="10" y="149"/>
                  </a:cubicBezTo>
                  <a:cubicBezTo>
                    <a:pt x="91" y="149"/>
                    <a:pt x="91" y="149"/>
                    <a:pt x="91" y="149"/>
                  </a:cubicBezTo>
                  <a:cubicBezTo>
                    <a:pt x="131" y="189"/>
                    <a:pt x="131" y="189"/>
                    <a:pt x="131" y="189"/>
                  </a:cubicBezTo>
                  <a:cubicBezTo>
                    <a:pt x="133" y="191"/>
                    <a:pt x="136" y="192"/>
                    <a:pt x="138" y="192"/>
                  </a:cubicBezTo>
                  <a:cubicBezTo>
                    <a:pt x="140" y="192"/>
                    <a:pt x="141" y="191"/>
                    <a:pt x="142" y="191"/>
                  </a:cubicBezTo>
                  <a:cubicBezTo>
                    <a:pt x="146" y="189"/>
                    <a:pt x="149" y="185"/>
                    <a:pt x="149" y="181"/>
                  </a:cubicBezTo>
                  <a:cubicBezTo>
                    <a:pt x="149" y="149"/>
                    <a:pt x="149" y="149"/>
                    <a:pt x="149" y="149"/>
                  </a:cubicBezTo>
                  <a:cubicBezTo>
                    <a:pt x="181" y="149"/>
                    <a:pt x="181" y="149"/>
                    <a:pt x="181" y="149"/>
                  </a:cubicBezTo>
                  <a:cubicBezTo>
                    <a:pt x="187" y="149"/>
                    <a:pt x="192" y="144"/>
                    <a:pt x="192" y="138"/>
                  </a:cubicBezTo>
                  <a:cubicBezTo>
                    <a:pt x="192" y="10"/>
                    <a:pt x="192" y="10"/>
                    <a:pt x="192" y="10"/>
                  </a:cubicBezTo>
                  <a:cubicBezTo>
                    <a:pt x="192" y="4"/>
                    <a:pt x="187" y="0"/>
                    <a:pt x="181" y="0"/>
                  </a:cubicBezTo>
                  <a:close/>
                </a:path>
              </a:pathLst>
            </a:custGeom>
            <a:grpFill/>
            <a:ln w="25400" cap="rnd">
              <a:solidFill>
                <a:srgbClr val="000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grpSp>
      <p:sp>
        <p:nvSpPr>
          <p:cNvPr id="84" name="Rectangle 83">
            <a:extLst>
              <a:ext uri="{FF2B5EF4-FFF2-40B4-BE49-F238E27FC236}">
                <a16:creationId xmlns:a16="http://schemas.microsoft.com/office/drawing/2014/main" id="{C42C376B-2CF3-D141-805E-CAE73773F05B}"/>
              </a:ext>
            </a:extLst>
          </p:cNvPr>
          <p:cNvSpPr/>
          <p:nvPr/>
        </p:nvSpPr>
        <p:spPr>
          <a:xfrm>
            <a:off x="4318000" y="5100410"/>
            <a:ext cx="3556000" cy="800219"/>
          </a:xfrm>
          <a:prstGeom prst="rect">
            <a:avLst/>
          </a:prstGeom>
        </p:spPr>
        <p:txBody>
          <a:bodyPr wrap="square" lIns="0" tIns="0" rIns="0" bIns="0">
            <a:spAutoFit/>
          </a:bodyPr>
          <a:lstStyle/>
          <a:p>
            <a:pPr defTabSz="913686"/>
            <a:r>
              <a:rPr lang="en-US" sz="1300" dirty="0">
                <a:solidFill>
                  <a:srgbClr val="000000"/>
                </a:solidFill>
              </a:rPr>
              <a:t>This is dummy text it is not here to be read. The is just text to show where you could insert text. The is just text to show where you could insert text. Please replace with your text content here.</a:t>
            </a:r>
          </a:p>
        </p:txBody>
      </p:sp>
      <p:sp>
        <p:nvSpPr>
          <p:cNvPr id="85" name="Rectangle 84">
            <a:extLst>
              <a:ext uri="{FF2B5EF4-FFF2-40B4-BE49-F238E27FC236}">
                <a16:creationId xmlns:a16="http://schemas.microsoft.com/office/drawing/2014/main" id="{A87DAA65-FDA7-654A-8589-BEB730AE9AFF}"/>
              </a:ext>
            </a:extLst>
          </p:cNvPr>
          <p:cNvSpPr/>
          <p:nvPr/>
        </p:nvSpPr>
        <p:spPr>
          <a:xfrm>
            <a:off x="8178800" y="5100410"/>
            <a:ext cx="3555999" cy="800219"/>
          </a:xfrm>
          <a:prstGeom prst="rect">
            <a:avLst/>
          </a:prstGeom>
        </p:spPr>
        <p:txBody>
          <a:bodyPr wrap="square" lIns="0" tIns="0" rIns="0" bIns="0">
            <a:spAutoFit/>
          </a:bodyPr>
          <a:lstStyle/>
          <a:p>
            <a:pPr defTabSz="913686"/>
            <a:r>
              <a:rPr lang="en-US" sz="1300" dirty="0">
                <a:solidFill>
                  <a:srgbClr val="000000"/>
                </a:solidFill>
              </a:rPr>
              <a:t>This is dummy text it is not here to be read. The is just text to show where you could insert text. The is just text to show where you could insert text. Please replace with your text content here.</a:t>
            </a:r>
          </a:p>
        </p:txBody>
      </p:sp>
      <p:cxnSp>
        <p:nvCxnSpPr>
          <p:cNvPr id="11" name="Straight Connector 10"/>
          <p:cNvCxnSpPr/>
          <p:nvPr/>
        </p:nvCxnSpPr>
        <p:spPr>
          <a:xfrm>
            <a:off x="457200" y="4997450"/>
            <a:ext cx="3556000" cy="0"/>
          </a:xfrm>
          <a:prstGeom prst="line">
            <a:avLst/>
          </a:prstGeom>
          <a:ln w="38100">
            <a:solidFill>
              <a:srgbClr val="009A4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318000" y="4997450"/>
            <a:ext cx="3556000" cy="0"/>
          </a:xfrm>
          <a:prstGeom prst="line">
            <a:avLst/>
          </a:prstGeom>
          <a:ln w="38100">
            <a:solidFill>
              <a:srgbClr val="43B02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178799" y="4997450"/>
            <a:ext cx="3556000" cy="0"/>
          </a:xfrm>
          <a:prstGeom prst="line">
            <a:avLst/>
          </a:prstGeom>
          <a:ln w="38100">
            <a:solidFill>
              <a:srgbClr val="7578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60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4"/>
          <p:cNvGrpSpPr>
            <a:grpSpLocks noChangeAspect="1"/>
          </p:cNvGrpSpPr>
          <p:nvPr/>
        </p:nvGrpSpPr>
        <p:grpSpPr bwMode="auto">
          <a:xfrm>
            <a:off x="8910637" y="1714500"/>
            <a:ext cx="2092325" cy="3136900"/>
            <a:chOff x="3180" y="1170"/>
            <a:chExt cx="1318" cy="1976"/>
          </a:xfrm>
          <a:solidFill>
            <a:srgbClr val="000000"/>
          </a:solidFill>
        </p:grpSpPr>
        <p:sp>
          <p:nvSpPr>
            <p:cNvPr id="41" name="Freeform 5"/>
            <p:cNvSpPr>
              <a:spLocks/>
            </p:cNvSpPr>
            <p:nvPr/>
          </p:nvSpPr>
          <p:spPr bwMode="auto">
            <a:xfrm>
              <a:off x="3180" y="1170"/>
              <a:ext cx="1318" cy="1462"/>
            </a:xfrm>
            <a:custGeom>
              <a:avLst/>
              <a:gdLst>
                <a:gd name="T0" fmla="*/ 276 w 553"/>
                <a:gd name="T1" fmla="*/ 0 h 615"/>
                <a:gd name="T2" fmla="*/ 276 w 553"/>
                <a:gd name="T3" fmla="*/ 0 h 615"/>
                <a:gd name="T4" fmla="*/ 0 w 553"/>
                <a:gd name="T5" fmla="*/ 276 h 615"/>
                <a:gd name="T6" fmla="*/ 148 w 553"/>
                <a:gd name="T7" fmla="*/ 581 h 615"/>
                <a:gd name="T8" fmla="*/ 148 w 553"/>
                <a:gd name="T9" fmla="*/ 615 h 615"/>
                <a:gd name="T10" fmla="*/ 405 w 553"/>
                <a:gd name="T11" fmla="*/ 615 h 615"/>
                <a:gd name="T12" fmla="*/ 405 w 553"/>
                <a:gd name="T13" fmla="*/ 581 h 615"/>
                <a:gd name="T14" fmla="*/ 553 w 553"/>
                <a:gd name="T15" fmla="*/ 276 h 615"/>
                <a:gd name="T16" fmla="*/ 276 w 553"/>
                <a:gd name="T17"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615">
                  <a:moveTo>
                    <a:pt x="276" y="0"/>
                  </a:moveTo>
                  <a:cubicBezTo>
                    <a:pt x="276" y="0"/>
                    <a:pt x="276" y="0"/>
                    <a:pt x="276" y="0"/>
                  </a:cubicBezTo>
                  <a:cubicBezTo>
                    <a:pt x="124" y="0"/>
                    <a:pt x="0" y="124"/>
                    <a:pt x="0" y="276"/>
                  </a:cubicBezTo>
                  <a:cubicBezTo>
                    <a:pt x="0" y="456"/>
                    <a:pt x="148" y="491"/>
                    <a:pt x="148" y="581"/>
                  </a:cubicBezTo>
                  <a:cubicBezTo>
                    <a:pt x="148" y="615"/>
                    <a:pt x="148" y="615"/>
                    <a:pt x="148" y="615"/>
                  </a:cubicBezTo>
                  <a:cubicBezTo>
                    <a:pt x="405" y="615"/>
                    <a:pt x="405" y="615"/>
                    <a:pt x="405" y="615"/>
                  </a:cubicBezTo>
                  <a:cubicBezTo>
                    <a:pt x="405" y="581"/>
                    <a:pt x="405" y="581"/>
                    <a:pt x="405" y="581"/>
                  </a:cubicBezTo>
                  <a:cubicBezTo>
                    <a:pt x="405" y="495"/>
                    <a:pt x="553" y="459"/>
                    <a:pt x="553" y="276"/>
                  </a:cubicBezTo>
                  <a:cubicBezTo>
                    <a:pt x="553" y="124"/>
                    <a:pt x="429" y="0"/>
                    <a:pt x="276" y="0"/>
                  </a:cubicBezTo>
                  <a:close/>
                </a:path>
              </a:pathLst>
            </a:custGeom>
            <a:grpFill/>
            <a:ln w="190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p:cNvSpPr>
            <p:nvPr/>
          </p:nvSpPr>
          <p:spPr bwMode="auto">
            <a:xfrm>
              <a:off x="3530" y="2748"/>
              <a:ext cx="615" cy="398"/>
            </a:xfrm>
            <a:custGeom>
              <a:avLst/>
              <a:gdLst>
                <a:gd name="T0" fmla="*/ 0 w 258"/>
                <a:gd name="T1" fmla="*/ 86 h 167"/>
                <a:gd name="T2" fmla="*/ 0 w 258"/>
                <a:gd name="T3" fmla="*/ 86 h 167"/>
                <a:gd name="T4" fmla="*/ 14 w 258"/>
                <a:gd name="T5" fmla="*/ 114 h 167"/>
                <a:gd name="T6" fmla="*/ 51 w 258"/>
                <a:gd name="T7" fmla="*/ 133 h 167"/>
                <a:gd name="T8" fmla="*/ 65 w 258"/>
                <a:gd name="T9" fmla="*/ 137 h 167"/>
                <a:gd name="T10" fmla="*/ 99 w 258"/>
                <a:gd name="T11" fmla="*/ 167 h 167"/>
                <a:gd name="T12" fmla="*/ 160 w 258"/>
                <a:gd name="T13" fmla="*/ 167 h 167"/>
                <a:gd name="T14" fmla="*/ 194 w 258"/>
                <a:gd name="T15" fmla="*/ 136 h 167"/>
                <a:gd name="T16" fmla="*/ 221 w 258"/>
                <a:gd name="T17" fmla="*/ 127 h 167"/>
                <a:gd name="T18" fmla="*/ 245 w 258"/>
                <a:gd name="T19" fmla="*/ 114 h 167"/>
                <a:gd name="T20" fmla="*/ 258 w 258"/>
                <a:gd name="T21" fmla="*/ 86 h 167"/>
                <a:gd name="T22" fmla="*/ 258 w 258"/>
                <a:gd name="T23" fmla="*/ 0 h 167"/>
                <a:gd name="T24" fmla="*/ 0 w 258"/>
                <a:gd name="T25" fmla="*/ 0 h 167"/>
                <a:gd name="T26" fmla="*/ 0 w 258"/>
                <a:gd name="T27" fmla="*/ 86 h 167"/>
                <a:gd name="T28" fmla="*/ 0 w 258"/>
                <a:gd name="T29"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167">
                  <a:moveTo>
                    <a:pt x="0" y="86"/>
                  </a:moveTo>
                  <a:cubicBezTo>
                    <a:pt x="0" y="86"/>
                    <a:pt x="0" y="86"/>
                    <a:pt x="0" y="86"/>
                  </a:cubicBezTo>
                  <a:cubicBezTo>
                    <a:pt x="0" y="98"/>
                    <a:pt x="7" y="108"/>
                    <a:pt x="14" y="114"/>
                  </a:cubicBezTo>
                  <a:cubicBezTo>
                    <a:pt x="25" y="124"/>
                    <a:pt x="39" y="129"/>
                    <a:pt x="51" y="133"/>
                  </a:cubicBezTo>
                  <a:cubicBezTo>
                    <a:pt x="56" y="135"/>
                    <a:pt x="61" y="136"/>
                    <a:pt x="65" y="137"/>
                  </a:cubicBezTo>
                  <a:cubicBezTo>
                    <a:pt x="67" y="154"/>
                    <a:pt x="81" y="167"/>
                    <a:pt x="99" y="167"/>
                  </a:cubicBezTo>
                  <a:cubicBezTo>
                    <a:pt x="160" y="167"/>
                    <a:pt x="160" y="167"/>
                    <a:pt x="160" y="167"/>
                  </a:cubicBezTo>
                  <a:cubicBezTo>
                    <a:pt x="178" y="167"/>
                    <a:pt x="193" y="154"/>
                    <a:pt x="194" y="136"/>
                  </a:cubicBezTo>
                  <a:cubicBezTo>
                    <a:pt x="202" y="134"/>
                    <a:pt x="212" y="131"/>
                    <a:pt x="221" y="127"/>
                  </a:cubicBezTo>
                  <a:cubicBezTo>
                    <a:pt x="229" y="124"/>
                    <a:pt x="238" y="120"/>
                    <a:pt x="245" y="114"/>
                  </a:cubicBezTo>
                  <a:cubicBezTo>
                    <a:pt x="252" y="108"/>
                    <a:pt x="258" y="98"/>
                    <a:pt x="258" y="86"/>
                  </a:cubicBezTo>
                  <a:cubicBezTo>
                    <a:pt x="258" y="0"/>
                    <a:pt x="258" y="0"/>
                    <a:pt x="258" y="0"/>
                  </a:cubicBezTo>
                  <a:cubicBezTo>
                    <a:pt x="0" y="0"/>
                    <a:pt x="0" y="0"/>
                    <a:pt x="0" y="0"/>
                  </a:cubicBezTo>
                  <a:cubicBezTo>
                    <a:pt x="0" y="86"/>
                    <a:pt x="0" y="86"/>
                    <a:pt x="0" y="86"/>
                  </a:cubicBezTo>
                  <a:cubicBezTo>
                    <a:pt x="0" y="86"/>
                    <a:pt x="0" y="86"/>
                    <a:pt x="0" y="86"/>
                  </a:cubicBezTo>
                  <a:close/>
                </a:path>
              </a:pathLst>
            </a:custGeom>
            <a:grpFill/>
            <a:ln w="190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4"/>
          <p:cNvGrpSpPr>
            <a:grpSpLocks noChangeAspect="1"/>
          </p:cNvGrpSpPr>
          <p:nvPr/>
        </p:nvGrpSpPr>
        <p:grpSpPr bwMode="auto">
          <a:xfrm>
            <a:off x="5049838" y="1714500"/>
            <a:ext cx="2092325" cy="3136900"/>
            <a:chOff x="3180" y="1170"/>
            <a:chExt cx="1318" cy="1976"/>
          </a:xfrm>
          <a:solidFill>
            <a:srgbClr val="43B02A"/>
          </a:solidFill>
        </p:grpSpPr>
        <p:sp>
          <p:nvSpPr>
            <p:cNvPr id="38" name="Freeform 5"/>
            <p:cNvSpPr>
              <a:spLocks/>
            </p:cNvSpPr>
            <p:nvPr/>
          </p:nvSpPr>
          <p:spPr bwMode="auto">
            <a:xfrm>
              <a:off x="3180" y="1170"/>
              <a:ext cx="1318" cy="1462"/>
            </a:xfrm>
            <a:custGeom>
              <a:avLst/>
              <a:gdLst>
                <a:gd name="T0" fmla="*/ 276 w 553"/>
                <a:gd name="T1" fmla="*/ 0 h 615"/>
                <a:gd name="T2" fmla="*/ 276 w 553"/>
                <a:gd name="T3" fmla="*/ 0 h 615"/>
                <a:gd name="T4" fmla="*/ 0 w 553"/>
                <a:gd name="T5" fmla="*/ 276 h 615"/>
                <a:gd name="T6" fmla="*/ 148 w 553"/>
                <a:gd name="T7" fmla="*/ 581 h 615"/>
                <a:gd name="T8" fmla="*/ 148 w 553"/>
                <a:gd name="T9" fmla="*/ 615 h 615"/>
                <a:gd name="T10" fmla="*/ 405 w 553"/>
                <a:gd name="T11" fmla="*/ 615 h 615"/>
                <a:gd name="T12" fmla="*/ 405 w 553"/>
                <a:gd name="T13" fmla="*/ 581 h 615"/>
                <a:gd name="T14" fmla="*/ 553 w 553"/>
                <a:gd name="T15" fmla="*/ 276 h 615"/>
                <a:gd name="T16" fmla="*/ 276 w 553"/>
                <a:gd name="T17"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615">
                  <a:moveTo>
                    <a:pt x="276" y="0"/>
                  </a:moveTo>
                  <a:cubicBezTo>
                    <a:pt x="276" y="0"/>
                    <a:pt x="276" y="0"/>
                    <a:pt x="276" y="0"/>
                  </a:cubicBezTo>
                  <a:cubicBezTo>
                    <a:pt x="124" y="0"/>
                    <a:pt x="0" y="124"/>
                    <a:pt x="0" y="276"/>
                  </a:cubicBezTo>
                  <a:cubicBezTo>
                    <a:pt x="0" y="456"/>
                    <a:pt x="148" y="491"/>
                    <a:pt x="148" y="581"/>
                  </a:cubicBezTo>
                  <a:cubicBezTo>
                    <a:pt x="148" y="615"/>
                    <a:pt x="148" y="615"/>
                    <a:pt x="148" y="615"/>
                  </a:cubicBezTo>
                  <a:cubicBezTo>
                    <a:pt x="405" y="615"/>
                    <a:pt x="405" y="615"/>
                    <a:pt x="405" y="615"/>
                  </a:cubicBezTo>
                  <a:cubicBezTo>
                    <a:pt x="405" y="581"/>
                    <a:pt x="405" y="581"/>
                    <a:pt x="405" y="581"/>
                  </a:cubicBezTo>
                  <a:cubicBezTo>
                    <a:pt x="405" y="495"/>
                    <a:pt x="553" y="459"/>
                    <a:pt x="553" y="276"/>
                  </a:cubicBezTo>
                  <a:cubicBezTo>
                    <a:pt x="553" y="124"/>
                    <a:pt x="429" y="0"/>
                    <a:pt x="276" y="0"/>
                  </a:cubicBezTo>
                  <a:close/>
                </a:path>
              </a:pathLst>
            </a:custGeom>
            <a:grpFill/>
            <a:ln w="19050" cap="rnd">
              <a:solidFill>
                <a:srgbClr val="43B02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530" y="2748"/>
              <a:ext cx="615" cy="398"/>
            </a:xfrm>
            <a:custGeom>
              <a:avLst/>
              <a:gdLst>
                <a:gd name="T0" fmla="*/ 0 w 258"/>
                <a:gd name="T1" fmla="*/ 86 h 167"/>
                <a:gd name="T2" fmla="*/ 0 w 258"/>
                <a:gd name="T3" fmla="*/ 86 h 167"/>
                <a:gd name="T4" fmla="*/ 14 w 258"/>
                <a:gd name="T5" fmla="*/ 114 h 167"/>
                <a:gd name="T6" fmla="*/ 51 w 258"/>
                <a:gd name="T7" fmla="*/ 133 h 167"/>
                <a:gd name="T8" fmla="*/ 65 w 258"/>
                <a:gd name="T9" fmla="*/ 137 h 167"/>
                <a:gd name="T10" fmla="*/ 99 w 258"/>
                <a:gd name="T11" fmla="*/ 167 h 167"/>
                <a:gd name="T12" fmla="*/ 160 w 258"/>
                <a:gd name="T13" fmla="*/ 167 h 167"/>
                <a:gd name="T14" fmla="*/ 194 w 258"/>
                <a:gd name="T15" fmla="*/ 136 h 167"/>
                <a:gd name="T16" fmla="*/ 221 w 258"/>
                <a:gd name="T17" fmla="*/ 127 h 167"/>
                <a:gd name="T18" fmla="*/ 245 w 258"/>
                <a:gd name="T19" fmla="*/ 114 h 167"/>
                <a:gd name="T20" fmla="*/ 258 w 258"/>
                <a:gd name="T21" fmla="*/ 86 h 167"/>
                <a:gd name="T22" fmla="*/ 258 w 258"/>
                <a:gd name="T23" fmla="*/ 0 h 167"/>
                <a:gd name="T24" fmla="*/ 0 w 258"/>
                <a:gd name="T25" fmla="*/ 0 h 167"/>
                <a:gd name="T26" fmla="*/ 0 w 258"/>
                <a:gd name="T27" fmla="*/ 86 h 167"/>
                <a:gd name="T28" fmla="*/ 0 w 258"/>
                <a:gd name="T29"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167">
                  <a:moveTo>
                    <a:pt x="0" y="86"/>
                  </a:moveTo>
                  <a:cubicBezTo>
                    <a:pt x="0" y="86"/>
                    <a:pt x="0" y="86"/>
                    <a:pt x="0" y="86"/>
                  </a:cubicBezTo>
                  <a:cubicBezTo>
                    <a:pt x="0" y="98"/>
                    <a:pt x="7" y="108"/>
                    <a:pt x="14" y="114"/>
                  </a:cubicBezTo>
                  <a:cubicBezTo>
                    <a:pt x="25" y="124"/>
                    <a:pt x="39" y="129"/>
                    <a:pt x="51" y="133"/>
                  </a:cubicBezTo>
                  <a:cubicBezTo>
                    <a:pt x="56" y="135"/>
                    <a:pt x="61" y="136"/>
                    <a:pt x="65" y="137"/>
                  </a:cubicBezTo>
                  <a:cubicBezTo>
                    <a:pt x="67" y="154"/>
                    <a:pt x="81" y="167"/>
                    <a:pt x="99" y="167"/>
                  </a:cubicBezTo>
                  <a:cubicBezTo>
                    <a:pt x="160" y="167"/>
                    <a:pt x="160" y="167"/>
                    <a:pt x="160" y="167"/>
                  </a:cubicBezTo>
                  <a:cubicBezTo>
                    <a:pt x="178" y="167"/>
                    <a:pt x="193" y="154"/>
                    <a:pt x="194" y="136"/>
                  </a:cubicBezTo>
                  <a:cubicBezTo>
                    <a:pt x="202" y="134"/>
                    <a:pt x="212" y="131"/>
                    <a:pt x="221" y="127"/>
                  </a:cubicBezTo>
                  <a:cubicBezTo>
                    <a:pt x="229" y="124"/>
                    <a:pt x="238" y="120"/>
                    <a:pt x="245" y="114"/>
                  </a:cubicBezTo>
                  <a:cubicBezTo>
                    <a:pt x="252" y="108"/>
                    <a:pt x="258" y="98"/>
                    <a:pt x="258" y="86"/>
                  </a:cubicBezTo>
                  <a:cubicBezTo>
                    <a:pt x="258" y="0"/>
                    <a:pt x="258" y="0"/>
                    <a:pt x="258" y="0"/>
                  </a:cubicBezTo>
                  <a:cubicBezTo>
                    <a:pt x="0" y="0"/>
                    <a:pt x="0" y="0"/>
                    <a:pt x="0" y="0"/>
                  </a:cubicBezTo>
                  <a:cubicBezTo>
                    <a:pt x="0" y="86"/>
                    <a:pt x="0" y="86"/>
                    <a:pt x="0" y="86"/>
                  </a:cubicBezTo>
                  <a:cubicBezTo>
                    <a:pt x="0" y="86"/>
                    <a:pt x="0" y="86"/>
                    <a:pt x="0" y="86"/>
                  </a:cubicBezTo>
                  <a:close/>
                </a:path>
              </a:pathLst>
            </a:custGeom>
            <a:grpFill/>
            <a:ln w="19050" cap="rnd">
              <a:solidFill>
                <a:srgbClr val="43B02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4"/>
          <p:cNvGrpSpPr>
            <a:grpSpLocks noChangeAspect="1"/>
          </p:cNvGrpSpPr>
          <p:nvPr/>
        </p:nvGrpSpPr>
        <p:grpSpPr bwMode="auto">
          <a:xfrm>
            <a:off x="1189038" y="1714500"/>
            <a:ext cx="2092325" cy="3136900"/>
            <a:chOff x="3180" y="1170"/>
            <a:chExt cx="1318" cy="1976"/>
          </a:xfrm>
          <a:solidFill>
            <a:srgbClr val="009A44"/>
          </a:solidFill>
        </p:grpSpPr>
        <p:sp>
          <p:nvSpPr>
            <p:cNvPr id="8" name="Freeform 5"/>
            <p:cNvSpPr>
              <a:spLocks/>
            </p:cNvSpPr>
            <p:nvPr/>
          </p:nvSpPr>
          <p:spPr bwMode="auto">
            <a:xfrm>
              <a:off x="3180" y="1170"/>
              <a:ext cx="1318" cy="1462"/>
            </a:xfrm>
            <a:custGeom>
              <a:avLst/>
              <a:gdLst>
                <a:gd name="T0" fmla="*/ 276 w 553"/>
                <a:gd name="T1" fmla="*/ 0 h 615"/>
                <a:gd name="T2" fmla="*/ 276 w 553"/>
                <a:gd name="T3" fmla="*/ 0 h 615"/>
                <a:gd name="T4" fmla="*/ 0 w 553"/>
                <a:gd name="T5" fmla="*/ 276 h 615"/>
                <a:gd name="T6" fmla="*/ 148 w 553"/>
                <a:gd name="T7" fmla="*/ 581 h 615"/>
                <a:gd name="T8" fmla="*/ 148 w 553"/>
                <a:gd name="T9" fmla="*/ 615 h 615"/>
                <a:gd name="T10" fmla="*/ 405 w 553"/>
                <a:gd name="T11" fmla="*/ 615 h 615"/>
                <a:gd name="T12" fmla="*/ 405 w 553"/>
                <a:gd name="T13" fmla="*/ 581 h 615"/>
                <a:gd name="T14" fmla="*/ 553 w 553"/>
                <a:gd name="T15" fmla="*/ 276 h 615"/>
                <a:gd name="T16" fmla="*/ 276 w 553"/>
                <a:gd name="T17"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615">
                  <a:moveTo>
                    <a:pt x="276" y="0"/>
                  </a:moveTo>
                  <a:cubicBezTo>
                    <a:pt x="276" y="0"/>
                    <a:pt x="276" y="0"/>
                    <a:pt x="276" y="0"/>
                  </a:cubicBezTo>
                  <a:cubicBezTo>
                    <a:pt x="124" y="0"/>
                    <a:pt x="0" y="124"/>
                    <a:pt x="0" y="276"/>
                  </a:cubicBezTo>
                  <a:cubicBezTo>
                    <a:pt x="0" y="456"/>
                    <a:pt x="148" y="491"/>
                    <a:pt x="148" y="581"/>
                  </a:cubicBezTo>
                  <a:cubicBezTo>
                    <a:pt x="148" y="615"/>
                    <a:pt x="148" y="615"/>
                    <a:pt x="148" y="615"/>
                  </a:cubicBezTo>
                  <a:cubicBezTo>
                    <a:pt x="405" y="615"/>
                    <a:pt x="405" y="615"/>
                    <a:pt x="405" y="615"/>
                  </a:cubicBezTo>
                  <a:cubicBezTo>
                    <a:pt x="405" y="581"/>
                    <a:pt x="405" y="581"/>
                    <a:pt x="405" y="581"/>
                  </a:cubicBezTo>
                  <a:cubicBezTo>
                    <a:pt x="405" y="495"/>
                    <a:pt x="553" y="459"/>
                    <a:pt x="553" y="276"/>
                  </a:cubicBezTo>
                  <a:cubicBezTo>
                    <a:pt x="553" y="124"/>
                    <a:pt x="429" y="0"/>
                    <a:pt x="276" y="0"/>
                  </a:cubicBezTo>
                  <a:close/>
                </a:path>
              </a:pathLst>
            </a:custGeom>
            <a:grpFill/>
            <a:ln w="19050" cap="rnd">
              <a:solidFill>
                <a:srgbClr val="009A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3530" y="2748"/>
              <a:ext cx="615" cy="398"/>
            </a:xfrm>
            <a:custGeom>
              <a:avLst/>
              <a:gdLst>
                <a:gd name="T0" fmla="*/ 0 w 258"/>
                <a:gd name="T1" fmla="*/ 86 h 167"/>
                <a:gd name="T2" fmla="*/ 0 w 258"/>
                <a:gd name="T3" fmla="*/ 86 h 167"/>
                <a:gd name="T4" fmla="*/ 14 w 258"/>
                <a:gd name="T5" fmla="*/ 114 h 167"/>
                <a:gd name="T6" fmla="*/ 51 w 258"/>
                <a:gd name="T7" fmla="*/ 133 h 167"/>
                <a:gd name="T8" fmla="*/ 65 w 258"/>
                <a:gd name="T9" fmla="*/ 137 h 167"/>
                <a:gd name="T10" fmla="*/ 99 w 258"/>
                <a:gd name="T11" fmla="*/ 167 h 167"/>
                <a:gd name="T12" fmla="*/ 160 w 258"/>
                <a:gd name="T13" fmla="*/ 167 h 167"/>
                <a:gd name="T14" fmla="*/ 194 w 258"/>
                <a:gd name="T15" fmla="*/ 136 h 167"/>
                <a:gd name="T16" fmla="*/ 221 w 258"/>
                <a:gd name="T17" fmla="*/ 127 h 167"/>
                <a:gd name="T18" fmla="*/ 245 w 258"/>
                <a:gd name="T19" fmla="*/ 114 h 167"/>
                <a:gd name="T20" fmla="*/ 258 w 258"/>
                <a:gd name="T21" fmla="*/ 86 h 167"/>
                <a:gd name="T22" fmla="*/ 258 w 258"/>
                <a:gd name="T23" fmla="*/ 0 h 167"/>
                <a:gd name="T24" fmla="*/ 0 w 258"/>
                <a:gd name="T25" fmla="*/ 0 h 167"/>
                <a:gd name="T26" fmla="*/ 0 w 258"/>
                <a:gd name="T27" fmla="*/ 86 h 167"/>
                <a:gd name="T28" fmla="*/ 0 w 258"/>
                <a:gd name="T29"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167">
                  <a:moveTo>
                    <a:pt x="0" y="86"/>
                  </a:moveTo>
                  <a:cubicBezTo>
                    <a:pt x="0" y="86"/>
                    <a:pt x="0" y="86"/>
                    <a:pt x="0" y="86"/>
                  </a:cubicBezTo>
                  <a:cubicBezTo>
                    <a:pt x="0" y="98"/>
                    <a:pt x="7" y="108"/>
                    <a:pt x="14" y="114"/>
                  </a:cubicBezTo>
                  <a:cubicBezTo>
                    <a:pt x="25" y="124"/>
                    <a:pt x="39" y="129"/>
                    <a:pt x="51" y="133"/>
                  </a:cubicBezTo>
                  <a:cubicBezTo>
                    <a:pt x="56" y="135"/>
                    <a:pt x="61" y="136"/>
                    <a:pt x="65" y="137"/>
                  </a:cubicBezTo>
                  <a:cubicBezTo>
                    <a:pt x="67" y="154"/>
                    <a:pt x="81" y="167"/>
                    <a:pt x="99" y="167"/>
                  </a:cubicBezTo>
                  <a:cubicBezTo>
                    <a:pt x="160" y="167"/>
                    <a:pt x="160" y="167"/>
                    <a:pt x="160" y="167"/>
                  </a:cubicBezTo>
                  <a:cubicBezTo>
                    <a:pt x="178" y="167"/>
                    <a:pt x="193" y="154"/>
                    <a:pt x="194" y="136"/>
                  </a:cubicBezTo>
                  <a:cubicBezTo>
                    <a:pt x="202" y="134"/>
                    <a:pt x="212" y="131"/>
                    <a:pt x="221" y="127"/>
                  </a:cubicBezTo>
                  <a:cubicBezTo>
                    <a:pt x="229" y="124"/>
                    <a:pt x="238" y="120"/>
                    <a:pt x="245" y="114"/>
                  </a:cubicBezTo>
                  <a:cubicBezTo>
                    <a:pt x="252" y="108"/>
                    <a:pt x="258" y="98"/>
                    <a:pt x="258" y="86"/>
                  </a:cubicBezTo>
                  <a:cubicBezTo>
                    <a:pt x="258" y="0"/>
                    <a:pt x="258" y="0"/>
                    <a:pt x="258" y="0"/>
                  </a:cubicBezTo>
                  <a:cubicBezTo>
                    <a:pt x="0" y="0"/>
                    <a:pt x="0" y="0"/>
                    <a:pt x="0" y="0"/>
                  </a:cubicBezTo>
                  <a:cubicBezTo>
                    <a:pt x="0" y="86"/>
                    <a:pt x="0" y="86"/>
                    <a:pt x="0" y="86"/>
                  </a:cubicBezTo>
                  <a:cubicBezTo>
                    <a:pt x="0" y="86"/>
                    <a:pt x="0" y="86"/>
                    <a:pt x="0" y="86"/>
                  </a:cubicBezTo>
                  <a:close/>
                </a:path>
              </a:pathLst>
            </a:custGeom>
            <a:grpFill/>
            <a:ln w="19050" cap="rnd">
              <a:solidFill>
                <a:srgbClr val="009A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29A4ADEE-68BB-584B-AAEC-B96B7D32E1A3}"/>
              </a:ext>
            </a:extLst>
          </p:cNvPr>
          <p:cNvGrpSpPr/>
          <p:nvPr/>
        </p:nvGrpSpPr>
        <p:grpSpPr>
          <a:xfrm>
            <a:off x="1611707" y="2126320"/>
            <a:ext cx="1246987" cy="1246987"/>
            <a:chOff x="1926274" y="2597675"/>
            <a:chExt cx="1662649" cy="1662649"/>
          </a:xfrm>
          <a:solidFill>
            <a:schemeClr val="bg1"/>
          </a:solidFill>
        </p:grpSpPr>
        <p:sp>
          <p:nvSpPr>
            <p:cNvPr id="71" name="Freeform 267">
              <a:extLst>
                <a:ext uri="{FF2B5EF4-FFF2-40B4-BE49-F238E27FC236}">
                  <a16:creationId xmlns:a16="http://schemas.microsoft.com/office/drawing/2014/main" id="{977B7B3F-7D4C-3E45-A554-7C2C4CAAE850}"/>
                </a:ext>
              </a:extLst>
            </p:cNvPr>
            <p:cNvSpPr>
              <a:spLocks noEditPoints="1"/>
            </p:cNvSpPr>
            <p:nvPr/>
          </p:nvSpPr>
          <p:spPr bwMode="auto">
            <a:xfrm>
              <a:off x="1926274" y="2597675"/>
              <a:ext cx="1662649" cy="166264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rnd">
              <a:solidFill>
                <a:srgbClr val="009A44"/>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72" name="Freeform 268">
              <a:extLst>
                <a:ext uri="{FF2B5EF4-FFF2-40B4-BE49-F238E27FC236}">
                  <a16:creationId xmlns:a16="http://schemas.microsoft.com/office/drawing/2014/main" id="{FAB78C92-6968-BB47-A34D-5FA9BC20BF0C}"/>
                </a:ext>
              </a:extLst>
            </p:cNvPr>
            <p:cNvSpPr>
              <a:spLocks noEditPoints="1"/>
            </p:cNvSpPr>
            <p:nvPr/>
          </p:nvSpPr>
          <p:spPr bwMode="auto">
            <a:xfrm>
              <a:off x="2268584" y="3003557"/>
              <a:ext cx="958468" cy="767753"/>
            </a:xfrm>
            <a:custGeom>
              <a:avLst/>
              <a:gdLst>
                <a:gd name="T0" fmla="*/ 75 w 295"/>
                <a:gd name="T1" fmla="*/ 163 h 237"/>
                <a:gd name="T2" fmla="*/ 118 w 295"/>
                <a:gd name="T3" fmla="*/ 120 h 237"/>
                <a:gd name="T4" fmla="*/ 75 w 295"/>
                <a:gd name="T5" fmla="*/ 77 h 237"/>
                <a:gd name="T6" fmla="*/ 32 w 295"/>
                <a:gd name="T7" fmla="*/ 120 h 237"/>
                <a:gd name="T8" fmla="*/ 75 w 295"/>
                <a:gd name="T9" fmla="*/ 163 h 237"/>
                <a:gd name="T10" fmla="*/ 75 w 295"/>
                <a:gd name="T11" fmla="*/ 99 h 237"/>
                <a:gd name="T12" fmla="*/ 96 w 295"/>
                <a:gd name="T13" fmla="*/ 120 h 237"/>
                <a:gd name="T14" fmla="*/ 75 w 295"/>
                <a:gd name="T15" fmla="*/ 141 h 237"/>
                <a:gd name="T16" fmla="*/ 54 w 295"/>
                <a:gd name="T17" fmla="*/ 120 h 237"/>
                <a:gd name="T18" fmla="*/ 75 w 295"/>
                <a:gd name="T19" fmla="*/ 99 h 237"/>
                <a:gd name="T20" fmla="*/ 171 w 295"/>
                <a:gd name="T21" fmla="*/ 90 h 237"/>
                <a:gd name="T22" fmla="*/ 182 w 295"/>
                <a:gd name="T23" fmla="*/ 119 h 237"/>
                <a:gd name="T24" fmla="*/ 171 w 295"/>
                <a:gd name="T25" fmla="*/ 148 h 237"/>
                <a:gd name="T26" fmla="*/ 163 w 295"/>
                <a:gd name="T27" fmla="*/ 151 h 237"/>
                <a:gd name="T28" fmla="*/ 156 w 295"/>
                <a:gd name="T29" fmla="*/ 149 h 237"/>
                <a:gd name="T30" fmla="*/ 155 w 295"/>
                <a:gd name="T31" fmla="*/ 133 h 237"/>
                <a:gd name="T32" fmla="*/ 161 w 295"/>
                <a:gd name="T33" fmla="*/ 119 h 237"/>
                <a:gd name="T34" fmla="*/ 155 w 295"/>
                <a:gd name="T35" fmla="*/ 105 h 237"/>
                <a:gd name="T36" fmla="*/ 156 w 295"/>
                <a:gd name="T37" fmla="*/ 90 h 237"/>
                <a:gd name="T38" fmla="*/ 171 w 295"/>
                <a:gd name="T39" fmla="*/ 90 h 237"/>
                <a:gd name="T40" fmla="*/ 239 w 295"/>
                <a:gd name="T41" fmla="*/ 119 h 237"/>
                <a:gd name="T42" fmla="*/ 204 w 295"/>
                <a:gd name="T43" fmla="*/ 192 h 237"/>
                <a:gd name="T44" fmla="*/ 197 w 295"/>
                <a:gd name="T45" fmla="*/ 194 h 237"/>
                <a:gd name="T46" fmla="*/ 189 w 295"/>
                <a:gd name="T47" fmla="*/ 191 h 237"/>
                <a:gd name="T48" fmla="*/ 190 w 295"/>
                <a:gd name="T49" fmla="*/ 176 h 237"/>
                <a:gd name="T50" fmla="*/ 217 w 295"/>
                <a:gd name="T51" fmla="*/ 119 h 237"/>
                <a:gd name="T52" fmla="*/ 190 w 295"/>
                <a:gd name="T53" fmla="*/ 63 h 237"/>
                <a:gd name="T54" fmla="*/ 189 w 295"/>
                <a:gd name="T55" fmla="*/ 48 h 237"/>
                <a:gd name="T56" fmla="*/ 204 w 295"/>
                <a:gd name="T57" fmla="*/ 47 h 237"/>
                <a:gd name="T58" fmla="*/ 239 w 295"/>
                <a:gd name="T59" fmla="*/ 119 h 237"/>
                <a:gd name="T60" fmla="*/ 295 w 295"/>
                <a:gd name="T61" fmla="*/ 119 h 237"/>
                <a:gd name="T62" fmla="*/ 238 w 295"/>
                <a:gd name="T63" fmla="*/ 235 h 237"/>
                <a:gd name="T64" fmla="*/ 231 w 295"/>
                <a:gd name="T65" fmla="*/ 237 h 237"/>
                <a:gd name="T66" fmla="*/ 223 w 295"/>
                <a:gd name="T67" fmla="*/ 233 h 237"/>
                <a:gd name="T68" fmla="*/ 225 w 295"/>
                <a:gd name="T69" fmla="*/ 218 h 237"/>
                <a:gd name="T70" fmla="*/ 274 w 295"/>
                <a:gd name="T71" fmla="*/ 119 h 237"/>
                <a:gd name="T72" fmla="*/ 225 w 295"/>
                <a:gd name="T73" fmla="*/ 20 h 237"/>
                <a:gd name="T74" fmla="*/ 223 w 295"/>
                <a:gd name="T75" fmla="*/ 5 h 237"/>
                <a:gd name="T76" fmla="*/ 238 w 295"/>
                <a:gd name="T77" fmla="*/ 3 h 237"/>
                <a:gd name="T78" fmla="*/ 295 w 295"/>
                <a:gd name="T79" fmla="*/ 119 h 237"/>
                <a:gd name="T80" fmla="*/ 150 w 295"/>
                <a:gd name="T81" fmla="*/ 195 h 237"/>
                <a:gd name="T82" fmla="*/ 150 w 295"/>
                <a:gd name="T83" fmla="*/ 227 h 237"/>
                <a:gd name="T84" fmla="*/ 139 w 295"/>
                <a:gd name="T85" fmla="*/ 237 h 237"/>
                <a:gd name="T86" fmla="*/ 128 w 295"/>
                <a:gd name="T87" fmla="*/ 227 h 237"/>
                <a:gd name="T88" fmla="*/ 128 w 295"/>
                <a:gd name="T89" fmla="*/ 205 h 237"/>
                <a:gd name="T90" fmla="*/ 22 w 295"/>
                <a:gd name="T91" fmla="*/ 205 h 237"/>
                <a:gd name="T92" fmla="*/ 22 w 295"/>
                <a:gd name="T93" fmla="*/ 227 h 237"/>
                <a:gd name="T94" fmla="*/ 11 w 295"/>
                <a:gd name="T95" fmla="*/ 237 h 237"/>
                <a:gd name="T96" fmla="*/ 0 w 295"/>
                <a:gd name="T97" fmla="*/ 227 h 237"/>
                <a:gd name="T98" fmla="*/ 0 w 295"/>
                <a:gd name="T99" fmla="*/ 195 h 237"/>
                <a:gd name="T100" fmla="*/ 11 w 295"/>
                <a:gd name="T101" fmla="*/ 184 h 237"/>
                <a:gd name="T102" fmla="*/ 139 w 295"/>
                <a:gd name="T103" fmla="*/ 184 h 237"/>
                <a:gd name="T104" fmla="*/ 150 w 295"/>
                <a:gd name="T105" fmla="*/ 19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5" h="237">
                  <a:moveTo>
                    <a:pt x="75" y="163"/>
                  </a:moveTo>
                  <a:cubicBezTo>
                    <a:pt x="99" y="163"/>
                    <a:pt x="118" y="144"/>
                    <a:pt x="118" y="120"/>
                  </a:cubicBezTo>
                  <a:cubicBezTo>
                    <a:pt x="118" y="96"/>
                    <a:pt x="99" y="77"/>
                    <a:pt x="75" y="77"/>
                  </a:cubicBezTo>
                  <a:cubicBezTo>
                    <a:pt x="51" y="77"/>
                    <a:pt x="32" y="96"/>
                    <a:pt x="32" y="120"/>
                  </a:cubicBezTo>
                  <a:cubicBezTo>
                    <a:pt x="32" y="144"/>
                    <a:pt x="51" y="163"/>
                    <a:pt x="75" y="163"/>
                  </a:cubicBezTo>
                  <a:close/>
                  <a:moveTo>
                    <a:pt x="75" y="99"/>
                  </a:moveTo>
                  <a:cubicBezTo>
                    <a:pt x="87" y="99"/>
                    <a:pt x="96" y="108"/>
                    <a:pt x="96" y="120"/>
                  </a:cubicBezTo>
                  <a:cubicBezTo>
                    <a:pt x="96" y="132"/>
                    <a:pt x="87" y="141"/>
                    <a:pt x="75" y="141"/>
                  </a:cubicBezTo>
                  <a:cubicBezTo>
                    <a:pt x="63" y="141"/>
                    <a:pt x="54" y="132"/>
                    <a:pt x="54" y="120"/>
                  </a:cubicBezTo>
                  <a:cubicBezTo>
                    <a:pt x="54" y="108"/>
                    <a:pt x="63" y="99"/>
                    <a:pt x="75" y="99"/>
                  </a:cubicBezTo>
                  <a:close/>
                  <a:moveTo>
                    <a:pt x="171" y="90"/>
                  </a:moveTo>
                  <a:cubicBezTo>
                    <a:pt x="178" y="98"/>
                    <a:pt x="182" y="109"/>
                    <a:pt x="182" y="119"/>
                  </a:cubicBezTo>
                  <a:cubicBezTo>
                    <a:pt x="182" y="130"/>
                    <a:pt x="178" y="140"/>
                    <a:pt x="171" y="148"/>
                  </a:cubicBezTo>
                  <a:cubicBezTo>
                    <a:pt x="169" y="150"/>
                    <a:pt x="166" y="151"/>
                    <a:pt x="163" y="151"/>
                  </a:cubicBezTo>
                  <a:cubicBezTo>
                    <a:pt x="160" y="151"/>
                    <a:pt x="158" y="150"/>
                    <a:pt x="156" y="149"/>
                  </a:cubicBezTo>
                  <a:cubicBezTo>
                    <a:pt x="151" y="144"/>
                    <a:pt x="151" y="138"/>
                    <a:pt x="155" y="133"/>
                  </a:cubicBezTo>
                  <a:cubicBezTo>
                    <a:pt x="159" y="130"/>
                    <a:pt x="161" y="124"/>
                    <a:pt x="161" y="119"/>
                  </a:cubicBezTo>
                  <a:cubicBezTo>
                    <a:pt x="161" y="114"/>
                    <a:pt x="159" y="109"/>
                    <a:pt x="155" y="105"/>
                  </a:cubicBezTo>
                  <a:cubicBezTo>
                    <a:pt x="151" y="101"/>
                    <a:pt x="151" y="94"/>
                    <a:pt x="156" y="90"/>
                  </a:cubicBezTo>
                  <a:cubicBezTo>
                    <a:pt x="160" y="86"/>
                    <a:pt x="167" y="86"/>
                    <a:pt x="171" y="90"/>
                  </a:cubicBezTo>
                  <a:close/>
                  <a:moveTo>
                    <a:pt x="239" y="119"/>
                  </a:moveTo>
                  <a:cubicBezTo>
                    <a:pt x="239" y="147"/>
                    <a:pt x="226" y="174"/>
                    <a:pt x="204" y="192"/>
                  </a:cubicBezTo>
                  <a:cubicBezTo>
                    <a:pt x="202" y="194"/>
                    <a:pt x="200" y="194"/>
                    <a:pt x="197" y="194"/>
                  </a:cubicBezTo>
                  <a:cubicBezTo>
                    <a:pt x="194" y="194"/>
                    <a:pt x="191" y="193"/>
                    <a:pt x="189" y="191"/>
                  </a:cubicBezTo>
                  <a:cubicBezTo>
                    <a:pt x="185" y="186"/>
                    <a:pt x="186" y="179"/>
                    <a:pt x="190" y="176"/>
                  </a:cubicBezTo>
                  <a:cubicBezTo>
                    <a:pt x="207" y="161"/>
                    <a:pt x="217" y="141"/>
                    <a:pt x="217" y="119"/>
                  </a:cubicBezTo>
                  <a:cubicBezTo>
                    <a:pt x="217" y="98"/>
                    <a:pt x="207" y="77"/>
                    <a:pt x="190" y="63"/>
                  </a:cubicBezTo>
                  <a:cubicBezTo>
                    <a:pt x="186" y="59"/>
                    <a:pt x="185" y="52"/>
                    <a:pt x="189" y="48"/>
                  </a:cubicBezTo>
                  <a:cubicBezTo>
                    <a:pt x="193" y="43"/>
                    <a:pt x="200" y="43"/>
                    <a:pt x="204" y="47"/>
                  </a:cubicBezTo>
                  <a:cubicBezTo>
                    <a:pt x="226" y="65"/>
                    <a:pt x="239" y="91"/>
                    <a:pt x="239" y="119"/>
                  </a:cubicBezTo>
                  <a:close/>
                  <a:moveTo>
                    <a:pt x="295" y="119"/>
                  </a:moveTo>
                  <a:cubicBezTo>
                    <a:pt x="295" y="164"/>
                    <a:pt x="274" y="206"/>
                    <a:pt x="238" y="235"/>
                  </a:cubicBezTo>
                  <a:cubicBezTo>
                    <a:pt x="236" y="237"/>
                    <a:pt x="234" y="237"/>
                    <a:pt x="231" y="237"/>
                  </a:cubicBezTo>
                  <a:cubicBezTo>
                    <a:pt x="228" y="237"/>
                    <a:pt x="225" y="236"/>
                    <a:pt x="223" y="233"/>
                  </a:cubicBezTo>
                  <a:cubicBezTo>
                    <a:pt x="219" y="229"/>
                    <a:pt x="220" y="222"/>
                    <a:pt x="225" y="218"/>
                  </a:cubicBezTo>
                  <a:cubicBezTo>
                    <a:pt x="256" y="194"/>
                    <a:pt x="274" y="158"/>
                    <a:pt x="274" y="119"/>
                  </a:cubicBezTo>
                  <a:cubicBezTo>
                    <a:pt x="274" y="81"/>
                    <a:pt x="256" y="45"/>
                    <a:pt x="225" y="20"/>
                  </a:cubicBezTo>
                  <a:cubicBezTo>
                    <a:pt x="220" y="17"/>
                    <a:pt x="219" y="10"/>
                    <a:pt x="223" y="5"/>
                  </a:cubicBezTo>
                  <a:cubicBezTo>
                    <a:pt x="227" y="1"/>
                    <a:pt x="233" y="0"/>
                    <a:pt x="238" y="3"/>
                  </a:cubicBezTo>
                  <a:cubicBezTo>
                    <a:pt x="274" y="32"/>
                    <a:pt x="295" y="74"/>
                    <a:pt x="295" y="119"/>
                  </a:cubicBezTo>
                  <a:close/>
                  <a:moveTo>
                    <a:pt x="150" y="195"/>
                  </a:moveTo>
                  <a:cubicBezTo>
                    <a:pt x="150" y="227"/>
                    <a:pt x="150" y="227"/>
                    <a:pt x="150" y="227"/>
                  </a:cubicBezTo>
                  <a:cubicBezTo>
                    <a:pt x="150" y="233"/>
                    <a:pt x="145" y="237"/>
                    <a:pt x="139" y="237"/>
                  </a:cubicBezTo>
                  <a:cubicBezTo>
                    <a:pt x="133" y="237"/>
                    <a:pt x="128" y="233"/>
                    <a:pt x="128" y="227"/>
                  </a:cubicBezTo>
                  <a:cubicBezTo>
                    <a:pt x="128" y="205"/>
                    <a:pt x="128" y="205"/>
                    <a:pt x="128" y="205"/>
                  </a:cubicBezTo>
                  <a:cubicBezTo>
                    <a:pt x="22" y="205"/>
                    <a:pt x="22" y="205"/>
                    <a:pt x="22" y="205"/>
                  </a:cubicBezTo>
                  <a:cubicBezTo>
                    <a:pt x="22" y="227"/>
                    <a:pt x="22" y="227"/>
                    <a:pt x="22" y="227"/>
                  </a:cubicBezTo>
                  <a:cubicBezTo>
                    <a:pt x="22" y="233"/>
                    <a:pt x="17" y="237"/>
                    <a:pt x="11" y="237"/>
                  </a:cubicBezTo>
                  <a:cubicBezTo>
                    <a:pt x="5" y="237"/>
                    <a:pt x="0" y="233"/>
                    <a:pt x="0" y="227"/>
                  </a:cubicBezTo>
                  <a:cubicBezTo>
                    <a:pt x="0" y="195"/>
                    <a:pt x="0" y="195"/>
                    <a:pt x="0" y="195"/>
                  </a:cubicBezTo>
                  <a:cubicBezTo>
                    <a:pt x="0" y="189"/>
                    <a:pt x="5" y="184"/>
                    <a:pt x="11" y="184"/>
                  </a:cubicBezTo>
                  <a:cubicBezTo>
                    <a:pt x="139" y="184"/>
                    <a:pt x="139" y="184"/>
                    <a:pt x="139" y="184"/>
                  </a:cubicBezTo>
                  <a:cubicBezTo>
                    <a:pt x="145" y="184"/>
                    <a:pt x="150" y="189"/>
                    <a:pt x="150" y="195"/>
                  </a:cubicBezTo>
                  <a:close/>
                </a:path>
              </a:pathLst>
            </a:custGeom>
            <a:grpFill/>
            <a:ln w="25400" cap="rnd">
              <a:solidFill>
                <a:srgbClr val="009A44"/>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grpSp>
      <p:sp>
        <p:nvSpPr>
          <p:cNvPr id="73" name="Rectangle 72">
            <a:extLst>
              <a:ext uri="{FF2B5EF4-FFF2-40B4-BE49-F238E27FC236}">
                <a16:creationId xmlns:a16="http://schemas.microsoft.com/office/drawing/2014/main" id="{5E3DD2E3-1756-5542-9871-E2C8626B3942}"/>
              </a:ext>
            </a:extLst>
          </p:cNvPr>
          <p:cNvSpPr/>
          <p:nvPr/>
        </p:nvSpPr>
        <p:spPr>
          <a:xfrm>
            <a:off x="1839259" y="3478325"/>
            <a:ext cx="791883" cy="338554"/>
          </a:xfrm>
          <a:prstGeom prst="rect">
            <a:avLst/>
          </a:prstGeom>
        </p:spPr>
        <p:txBody>
          <a:bodyPr wrap="none" lIns="0" tIns="0" rIns="0" bIns="0">
            <a:spAutoFit/>
          </a:bodyPr>
          <a:lstStyle/>
          <a:p>
            <a:pPr algn="ctr" defTabSz="913686"/>
            <a:r>
              <a:rPr lang="en-GB" sz="1100" b="1" dirty="0">
                <a:solidFill>
                  <a:srgbClr val="FFFFFF"/>
                </a:solidFill>
              </a:rPr>
              <a:t>Lorem ipsum </a:t>
            </a:r>
          </a:p>
          <a:p>
            <a:pPr algn="ctr" defTabSz="913686"/>
            <a:r>
              <a:rPr lang="en-GB" sz="1100" b="1" dirty="0" err="1">
                <a:solidFill>
                  <a:srgbClr val="FFFFFF"/>
                </a:solidFill>
              </a:rPr>
              <a:t>dolor</a:t>
            </a:r>
            <a:r>
              <a:rPr lang="en-GB" sz="1100" b="1" dirty="0">
                <a:solidFill>
                  <a:srgbClr val="FFFFFF"/>
                </a:solidFill>
              </a:rPr>
              <a:t> </a:t>
            </a:r>
          </a:p>
        </p:txBody>
      </p:sp>
      <p:sp>
        <p:nvSpPr>
          <p:cNvPr id="74" name="Rectangle 73">
            <a:extLst>
              <a:ext uri="{FF2B5EF4-FFF2-40B4-BE49-F238E27FC236}">
                <a16:creationId xmlns:a16="http://schemas.microsoft.com/office/drawing/2014/main" id="{D3209E0A-2154-3E48-89A0-A29542BCB7CE}"/>
              </a:ext>
            </a:extLst>
          </p:cNvPr>
          <p:cNvSpPr/>
          <p:nvPr/>
        </p:nvSpPr>
        <p:spPr>
          <a:xfrm>
            <a:off x="5700059" y="3478325"/>
            <a:ext cx="791883" cy="338554"/>
          </a:xfrm>
          <a:prstGeom prst="rect">
            <a:avLst/>
          </a:prstGeom>
        </p:spPr>
        <p:txBody>
          <a:bodyPr wrap="none" lIns="0" tIns="0" rIns="0" bIns="0">
            <a:spAutoFit/>
          </a:bodyPr>
          <a:lstStyle/>
          <a:p>
            <a:pPr algn="ctr" defTabSz="913686"/>
            <a:r>
              <a:rPr lang="en-GB" sz="1100" b="1" dirty="0">
                <a:solidFill>
                  <a:srgbClr val="FFFFFF"/>
                </a:solidFill>
              </a:rPr>
              <a:t>Lorem ipsum </a:t>
            </a:r>
          </a:p>
          <a:p>
            <a:pPr algn="ctr" defTabSz="913686"/>
            <a:r>
              <a:rPr lang="en-GB" sz="1100" b="1" dirty="0" err="1">
                <a:solidFill>
                  <a:srgbClr val="FFFFFF"/>
                </a:solidFill>
              </a:rPr>
              <a:t>dolor</a:t>
            </a:r>
            <a:r>
              <a:rPr lang="en-GB" sz="1100" b="1" dirty="0">
                <a:solidFill>
                  <a:srgbClr val="FFFFFF"/>
                </a:solidFill>
              </a:rPr>
              <a:t> </a:t>
            </a:r>
          </a:p>
        </p:txBody>
      </p:sp>
      <p:sp>
        <p:nvSpPr>
          <p:cNvPr id="75" name="Rectangle 74">
            <a:extLst>
              <a:ext uri="{FF2B5EF4-FFF2-40B4-BE49-F238E27FC236}">
                <a16:creationId xmlns:a16="http://schemas.microsoft.com/office/drawing/2014/main" id="{78A6C2CE-5767-3C45-9B32-F3291399ECC6}"/>
              </a:ext>
            </a:extLst>
          </p:cNvPr>
          <p:cNvSpPr/>
          <p:nvPr/>
        </p:nvSpPr>
        <p:spPr>
          <a:xfrm>
            <a:off x="9560858" y="3478325"/>
            <a:ext cx="791883" cy="338554"/>
          </a:xfrm>
          <a:prstGeom prst="rect">
            <a:avLst/>
          </a:prstGeom>
        </p:spPr>
        <p:txBody>
          <a:bodyPr wrap="none" lIns="0" tIns="0" rIns="0" bIns="0">
            <a:spAutoFit/>
          </a:bodyPr>
          <a:lstStyle/>
          <a:p>
            <a:pPr algn="ctr" defTabSz="913686"/>
            <a:r>
              <a:rPr lang="en-GB" sz="1100" b="1" dirty="0">
                <a:solidFill>
                  <a:srgbClr val="FFFFFF"/>
                </a:solidFill>
              </a:rPr>
              <a:t>Lorem ipsum </a:t>
            </a:r>
          </a:p>
          <a:p>
            <a:pPr algn="ctr" defTabSz="913686"/>
            <a:r>
              <a:rPr lang="en-GB" sz="1100" b="1" dirty="0" err="1">
                <a:solidFill>
                  <a:srgbClr val="FFFFFF"/>
                </a:solidFill>
              </a:rPr>
              <a:t>dolor</a:t>
            </a:r>
            <a:r>
              <a:rPr lang="en-GB" sz="1100" b="1" dirty="0">
                <a:solidFill>
                  <a:srgbClr val="FFFFFF"/>
                </a:solidFill>
              </a:rPr>
              <a:t> </a:t>
            </a:r>
          </a:p>
        </p:txBody>
      </p:sp>
      <p:sp>
        <p:nvSpPr>
          <p:cNvPr id="76" name="Rectangle 75">
            <a:extLst>
              <a:ext uri="{FF2B5EF4-FFF2-40B4-BE49-F238E27FC236}">
                <a16:creationId xmlns:a16="http://schemas.microsoft.com/office/drawing/2014/main" id="{F082CBED-51FA-2849-ADB9-E4D4BFE7DCCD}"/>
              </a:ext>
            </a:extLst>
          </p:cNvPr>
          <p:cNvSpPr/>
          <p:nvPr/>
        </p:nvSpPr>
        <p:spPr>
          <a:xfrm>
            <a:off x="462512" y="5100410"/>
            <a:ext cx="3545377" cy="800219"/>
          </a:xfrm>
          <a:prstGeom prst="rect">
            <a:avLst/>
          </a:prstGeom>
        </p:spPr>
        <p:txBody>
          <a:bodyPr wrap="square" lIns="0" tIns="0" rIns="0" bIns="0">
            <a:spAutoFit/>
          </a:bodyPr>
          <a:lstStyle/>
          <a:p>
            <a:pPr defTabSz="913686"/>
            <a:r>
              <a:rPr lang="en-US" sz="1300" dirty="0">
                <a:solidFill>
                  <a:srgbClr val="000000"/>
                </a:solidFill>
              </a:rPr>
              <a:t>This is dummy text it is not here to be read. The is just text to show where you could insert text. The is just text to show where you could insert text. Please replace with your text content here.</a:t>
            </a:r>
          </a:p>
        </p:txBody>
      </p:sp>
      <p:grpSp>
        <p:nvGrpSpPr>
          <p:cNvPr id="77" name="Group 39">
            <a:extLst>
              <a:ext uri="{FF2B5EF4-FFF2-40B4-BE49-F238E27FC236}">
                <a16:creationId xmlns:a16="http://schemas.microsoft.com/office/drawing/2014/main" id="{F64A2BA0-4948-0D45-B080-0F6C423B652B}"/>
              </a:ext>
            </a:extLst>
          </p:cNvPr>
          <p:cNvGrpSpPr>
            <a:grpSpLocks noChangeAspect="1"/>
          </p:cNvGrpSpPr>
          <p:nvPr/>
        </p:nvGrpSpPr>
        <p:grpSpPr bwMode="auto">
          <a:xfrm>
            <a:off x="5471922" y="2126318"/>
            <a:ext cx="1248156" cy="1248156"/>
            <a:chOff x="3987" y="1509"/>
            <a:chExt cx="340" cy="340"/>
          </a:xfrm>
          <a:solidFill>
            <a:schemeClr val="bg1"/>
          </a:solidFill>
        </p:grpSpPr>
        <p:sp>
          <p:nvSpPr>
            <p:cNvPr id="78" name="Freeform 40">
              <a:extLst>
                <a:ext uri="{FF2B5EF4-FFF2-40B4-BE49-F238E27FC236}">
                  <a16:creationId xmlns:a16="http://schemas.microsoft.com/office/drawing/2014/main" id="{5703BAB2-6AD6-6046-A92F-3AF3128B10C2}"/>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rnd">
              <a:solidFill>
                <a:srgbClr val="43B02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79" name="Freeform 41">
              <a:extLst>
                <a:ext uri="{FF2B5EF4-FFF2-40B4-BE49-F238E27FC236}">
                  <a16:creationId xmlns:a16="http://schemas.microsoft.com/office/drawing/2014/main" id="{2B5632F4-39A6-3A4A-A72E-82124B44D10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w="25400" cap="rnd">
              <a:solidFill>
                <a:srgbClr val="43B02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grpSp>
      <p:grpSp>
        <p:nvGrpSpPr>
          <p:cNvPr id="80" name="Group 235">
            <a:extLst>
              <a:ext uri="{FF2B5EF4-FFF2-40B4-BE49-F238E27FC236}">
                <a16:creationId xmlns:a16="http://schemas.microsoft.com/office/drawing/2014/main" id="{16658739-9889-5443-A6E0-9AECEA851DAB}"/>
              </a:ext>
            </a:extLst>
          </p:cNvPr>
          <p:cNvGrpSpPr>
            <a:grpSpLocks noChangeAspect="1"/>
          </p:cNvGrpSpPr>
          <p:nvPr/>
        </p:nvGrpSpPr>
        <p:grpSpPr bwMode="auto">
          <a:xfrm>
            <a:off x="9332721" y="2126318"/>
            <a:ext cx="1248156" cy="1248156"/>
            <a:chOff x="4264" y="792"/>
            <a:chExt cx="340" cy="340"/>
          </a:xfrm>
          <a:solidFill>
            <a:srgbClr val="FFFFFF"/>
          </a:solidFill>
        </p:grpSpPr>
        <p:sp>
          <p:nvSpPr>
            <p:cNvPr id="81" name="Freeform 236">
              <a:extLst>
                <a:ext uri="{FF2B5EF4-FFF2-40B4-BE49-F238E27FC236}">
                  <a16:creationId xmlns:a16="http://schemas.microsoft.com/office/drawing/2014/main" id="{8D1294E5-01F6-1B48-92F2-27FB5DA76209}"/>
                </a:ext>
              </a:extLst>
            </p:cNvPr>
            <p:cNvSpPr>
              <a:spLocks noEditPoints="1"/>
            </p:cNvSpPr>
            <p:nvPr/>
          </p:nvSpPr>
          <p:spPr bwMode="auto">
            <a:xfrm>
              <a:off x="4264"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rnd">
              <a:solidFill>
                <a:srgbClr val="000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82" name="Freeform 237">
              <a:extLst>
                <a:ext uri="{FF2B5EF4-FFF2-40B4-BE49-F238E27FC236}">
                  <a16:creationId xmlns:a16="http://schemas.microsoft.com/office/drawing/2014/main" id="{7C0D10DE-ACC8-FD49-AD29-E23B68C6C1FA}"/>
                </a:ext>
              </a:extLst>
            </p:cNvPr>
            <p:cNvSpPr>
              <a:spLocks noEditPoints="1"/>
            </p:cNvSpPr>
            <p:nvPr/>
          </p:nvSpPr>
          <p:spPr bwMode="auto">
            <a:xfrm>
              <a:off x="4328" y="884"/>
              <a:ext cx="127" cy="113"/>
            </a:xfrm>
            <a:custGeom>
              <a:avLst/>
              <a:gdLst>
                <a:gd name="T0" fmla="*/ 192 w 192"/>
                <a:gd name="T1" fmla="*/ 118 h 171"/>
                <a:gd name="T2" fmla="*/ 192 w 192"/>
                <a:gd name="T3" fmla="*/ 11 h 171"/>
                <a:gd name="T4" fmla="*/ 181 w 192"/>
                <a:gd name="T5" fmla="*/ 0 h 171"/>
                <a:gd name="T6" fmla="*/ 10 w 192"/>
                <a:gd name="T7" fmla="*/ 0 h 171"/>
                <a:gd name="T8" fmla="*/ 0 w 192"/>
                <a:gd name="T9" fmla="*/ 11 h 171"/>
                <a:gd name="T10" fmla="*/ 0 w 192"/>
                <a:gd name="T11" fmla="*/ 118 h 171"/>
                <a:gd name="T12" fmla="*/ 10 w 192"/>
                <a:gd name="T13" fmla="*/ 128 h 171"/>
                <a:gd name="T14" fmla="*/ 32 w 192"/>
                <a:gd name="T15" fmla="*/ 128 h 171"/>
                <a:gd name="T16" fmla="*/ 32 w 192"/>
                <a:gd name="T17" fmla="*/ 160 h 171"/>
                <a:gd name="T18" fmla="*/ 38 w 192"/>
                <a:gd name="T19" fmla="*/ 170 h 171"/>
                <a:gd name="T20" fmla="*/ 42 w 192"/>
                <a:gd name="T21" fmla="*/ 171 h 171"/>
                <a:gd name="T22" fmla="*/ 50 w 192"/>
                <a:gd name="T23" fmla="*/ 168 h 171"/>
                <a:gd name="T24" fmla="*/ 89 w 192"/>
                <a:gd name="T25" fmla="*/ 128 h 171"/>
                <a:gd name="T26" fmla="*/ 181 w 192"/>
                <a:gd name="T27" fmla="*/ 128 h 171"/>
                <a:gd name="T28" fmla="*/ 192 w 192"/>
                <a:gd name="T29" fmla="*/ 118 h 171"/>
                <a:gd name="T30" fmla="*/ 170 w 192"/>
                <a:gd name="T31" fmla="*/ 107 h 171"/>
                <a:gd name="T32" fmla="*/ 85 w 192"/>
                <a:gd name="T33" fmla="*/ 107 h 171"/>
                <a:gd name="T34" fmla="*/ 77 w 192"/>
                <a:gd name="T35" fmla="*/ 110 h 171"/>
                <a:gd name="T36" fmla="*/ 53 w 192"/>
                <a:gd name="T37" fmla="*/ 135 h 171"/>
                <a:gd name="T38" fmla="*/ 53 w 192"/>
                <a:gd name="T39" fmla="*/ 118 h 171"/>
                <a:gd name="T40" fmla="*/ 42 w 192"/>
                <a:gd name="T41" fmla="*/ 107 h 171"/>
                <a:gd name="T42" fmla="*/ 21 w 192"/>
                <a:gd name="T43" fmla="*/ 107 h 171"/>
                <a:gd name="T44" fmla="*/ 21 w 192"/>
                <a:gd name="T45" fmla="*/ 22 h 171"/>
                <a:gd name="T46" fmla="*/ 170 w 192"/>
                <a:gd name="T47" fmla="*/ 22 h 171"/>
                <a:gd name="T48" fmla="*/ 170 w 192"/>
                <a:gd name="T49" fmla="*/ 10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71">
                  <a:moveTo>
                    <a:pt x="192" y="118"/>
                  </a:moveTo>
                  <a:cubicBezTo>
                    <a:pt x="192" y="11"/>
                    <a:pt x="192" y="11"/>
                    <a:pt x="192" y="11"/>
                  </a:cubicBezTo>
                  <a:cubicBezTo>
                    <a:pt x="192" y="5"/>
                    <a:pt x="187" y="0"/>
                    <a:pt x="181" y="0"/>
                  </a:cubicBezTo>
                  <a:cubicBezTo>
                    <a:pt x="10" y="0"/>
                    <a:pt x="10" y="0"/>
                    <a:pt x="10" y="0"/>
                  </a:cubicBezTo>
                  <a:cubicBezTo>
                    <a:pt x="4" y="0"/>
                    <a:pt x="0" y="5"/>
                    <a:pt x="0" y="11"/>
                  </a:cubicBezTo>
                  <a:cubicBezTo>
                    <a:pt x="0" y="118"/>
                    <a:pt x="0" y="118"/>
                    <a:pt x="0" y="118"/>
                  </a:cubicBezTo>
                  <a:cubicBezTo>
                    <a:pt x="0" y="124"/>
                    <a:pt x="4" y="128"/>
                    <a:pt x="10" y="128"/>
                  </a:cubicBezTo>
                  <a:cubicBezTo>
                    <a:pt x="32" y="128"/>
                    <a:pt x="32" y="128"/>
                    <a:pt x="32" y="128"/>
                  </a:cubicBezTo>
                  <a:cubicBezTo>
                    <a:pt x="32" y="160"/>
                    <a:pt x="32" y="160"/>
                    <a:pt x="32" y="160"/>
                  </a:cubicBezTo>
                  <a:cubicBezTo>
                    <a:pt x="32" y="165"/>
                    <a:pt x="34" y="169"/>
                    <a:pt x="38" y="170"/>
                  </a:cubicBezTo>
                  <a:cubicBezTo>
                    <a:pt x="40" y="171"/>
                    <a:pt x="41" y="171"/>
                    <a:pt x="42" y="171"/>
                  </a:cubicBezTo>
                  <a:cubicBezTo>
                    <a:pt x="45" y="171"/>
                    <a:pt x="48" y="170"/>
                    <a:pt x="50" y="168"/>
                  </a:cubicBezTo>
                  <a:cubicBezTo>
                    <a:pt x="89" y="128"/>
                    <a:pt x="89" y="128"/>
                    <a:pt x="89" y="128"/>
                  </a:cubicBezTo>
                  <a:cubicBezTo>
                    <a:pt x="181" y="128"/>
                    <a:pt x="181" y="128"/>
                    <a:pt x="181" y="128"/>
                  </a:cubicBezTo>
                  <a:cubicBezTo>
                    <a:pt x="187" y="128"/>
                    <a:pt x="192" y="124"/>
                    <a:pt x="192" y="118"/>
                  </a:cubicBezTo>
                  <a:close/>
                  <a:moveTo>
                    <a:pt x="170" y="107"/>
                  </a:moveTo>
                  <a:cubicBezTo>
                    <a:pt x="85" y="107"/>
                    <a:pt x="85" y="107"/>
                    <a:pt x="85" y="107"/>
                  </a:cubicBezTo>
                  <a:cubicBezTo>
                    <a:pt x="82" y="107"/>
                    <a:pt x="79" y="108"/>
                    <a:pt x="77" y="110"/>
                  </a:cubicBezTo>
                  <a:cubicBezTo>
                    <a:pt x="53" y="135"/>
                    <a:pt x="53" y="135"/>
                    <a:pt x="53" y="135"/>
                  </a:cubicBezTo>
                  <a:cubicBezTo>
                    <a:pt x="53" y="118"/>
                    <a:pt x="53" y="118"/>
                    <a:pt x="53" y="118"/>
                  </a:cubicBezTo>
                  <a:cubicBezTo>
                    <a:pt x="53" y="112"/>
                    <a:pt x="48" y="107"/>
                    <a:pt x="42" y="107"/>
                  </a:cubicBezTo>
                  <a:cubicBezTo>
                    <a:pt x="21" y="107"/>
                    <a:pt x="21" y="107"/>
                    <a:pt x="21" y="107"/>
                  </a:cubicBezTo>
                  <a:cubicBezTo>
                    <a:pt x="21" y="22"/>
                    <a:pt x="21" y="22"/>
                    <a:pt x="21" y="22"/>
                  </a:cubicBezTo>
                  <a:cubicBezTo>
                    <a:pt x="170" y="22"/>
                    <a:pt x="170" y="22"/>
                    <a:pt x="170" y="22"/>
                  </a:cubicBezTo>
                  <a:lnTo>
                    <a:pt x="170" y="107"/>
                  </a:lnTo>
                  <a:close/>
                </a:path>
              </a:pathLst>
            </a:custGeom>
            <a:grpFill/>
            <a:ln w="25400" cap="rnd">
              <a:solidFill>
                <a:srgbClr val="000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sp>
          <p:nvSpPr>
            <p:cNvPr id="83" name="Freeform 238">
              <a:extLst>
                <a:ext uri="{FF2B5EF4-FFF2-40B4-BE49-F238E27FC236}">
                  <a16:creationId xmlns:a16="http://schemas.microsoft.com/office/drawing/2014/main" id="{85DB6877-93E5-A540-AE6A-1B13C8DC7948}"/>
                </a:ext>
              </a:extLst>
            </p:cNvPr>
            <p:cNvSpPr>
              <a:spLocks/>
            </p:cNvSpPr>
            <p:nvPr/>
          </p:nvSpPr>
          <p:spPr bwMode="auto">
            <a:xfrm>
              <a:off x="4413" y="941"/>
              <a:ext cx="127" cy="127"/>
            </a:xfrm>
            <a:custGeom>
              <a:avLst/>
              <a:gdLst>
                <a:gd name="T0" fmla="*/ 181 w 192"/>
                <a:gd name="T1" fmla="*/ 0 h 192"/>
                <a:gd name="T2" fmla="*/ 96 w 192"/>
                <a:gd name="T3" fmla="*/ 0 h 192"/>
                <a:gd name="T4" fmla="*/ 85 w 192"/>
                <a:gd name="T5" fmla="*/ 10 h 192"/>
                <a:gd name="T6" fmla="*/ 96 w 192"/>
                <a:gd name="T7" fmla="*/ 21 h 192"/>
                <a:gd name="T8" fmla="*/ 170 w 192"/>
                <a:gd name="T9" fmla="*/ 21 h 192"/>
                <a:gd name="T10" fmla="*/ 170 w 192"/>
                <a:gd name="T11" fmla="*/ 128 h 192"/>
                <a:gd name="T12" fmla="*/ 138 w 192"/>
                <a:gd name="T13" fmla="*/ 128 h 192"/>
                <a:gd name="T14" fmla="*/ 128 w 192"/>
                <a:gd name="T15" fmla="*/ 138 h 192"/>
                <a:gd name="T16" fmla="*/ 128 w 192"/>
                <a:gd name="T17" fmla="*/ 155 h 192"/>
                <a:gd name="T18" fmla="*/ 103 w 192"/>
                <a:gd name="T19" fmla="*/ 131 h 192"/>
                <a:gd name="T20" fmla="*/ 96 w 192"/>
                <a:gd name="T21" fmla="*/ 128 h 192"/>
                <a:gd name="T22" fmla="*/ 21 w 192"/>
                <a:gd name="T23" fmla="*/ 128 h 192"/>
                <a:gd name="T24" fmla="*/ 21 w 192"/>
                <a:gd name="T25" fmla="*/ 74 h 192"/>
                <a:gd name="T26" fmla="*/ 10 w 192"/>
                <a:gd name="T27" fmla="*/ 64 h 192"/>
                <a:gd name="T28" fmla="*/ 0 w 192"/>
                <a:gd name="T29" fmla="*/ 74 h 192"/>
                <a:gd name="T30" fmla="*/ 0 w 192"/>
                <a:gd name="T31" fmla="*/ 138 h 192"/>
                <a:gd name="T32" fmla="*/ 10 w 192"/>
                <a:gd name="T33" fmla="*/ 149 h 192"/>
                <a:gd name="T34" fmla="*/ 91 w 192"/>
                <a:gd name="T35" fmla="*/ 149 h 192"/>
                <a:gd name="T36" fmla="*/ 131 w 192"/>
                <a:gd name="T37" fmla="*/ 189 h 192"/>
                <a:gd name="T38" fmla="*/ 138 w 192"/>
                <a:gd name="T39" fmla="*/ 192 h 192"/>
                <a:gd name="T40" fmla="*/ 142 w 192"/>
                <a:gd name="T41" fmla="*/ 191 h 192"/>
                <a:gd name="T42" fmla="*/ 149 w 192"/>
                <a:gd name="T43" fmla="*/ 181 h 192"/>
                <a:gd name="T44" fmla="*/ 149 w 192"/>
                <a:gd name="T45" fmla="*/ 149 h 192"/>
                <a:gd name="T46" fmla="*/ 181 w 192"/>
                <a:gd name="T47" fmla="*/ 149 h 192"/>
                <a:gd name="T48" fmla="*/ 192 w 192"/>
                <a:gd name="T49" fmla="*/ 138 h 192"/>
                <a:gd name="T50" fmla="*/ 192 w 192"/>
                <a:gd name="T51" fmla="*/ 10 h 192"/>
                <a:gd name="T52" fmla="*/ 181 w 192"/>
                <a:gd name="T5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2">
                  <a:moveTo>
                    <a:pt x="181" y="0"/>
                  </a:moveTo>
                  <a:cubicBezTo>
                    <a:pt x="96" y="0"/>
                    <a:pt x="96" y="0"/>
                    <a:pt x="96" y="0"/>
                  </a:cubicBezTo>
                  <a:cubicBezTo>
                    <a:pt x="90" y="0"/>
                    <a:pt x="85" y="4"/>
                    <a:pt x="85" y="10"/>
                  </a:cubicBezTo>
                  <a:cubicBezTo>
                    <a:pt x="85" y="16"/>
                    <a:pt x="90" y="21"/>
                    <a:pt x="96" y="21"/>
                  </a:cubicBezTo>
                  <a:cubicBezTo>
                    <a:pt x="170" y="21"/>
                    <a:pt x="170" y="21"/>
                    <a:pt x="170" y="21"/>
                  </a:cubicBezTo>
                  <a:cubicBezTo>
                    <a:pt x="170" y="128"/>
                    <a:pt x="170" y="128"/>
                    <a:pt x="170" y="128"/>
                  </a:cubicBezTo>
                  <a:cubicBezTo>
                    <a:pt x="138" y="128"/>
                    <a:pt x="138" y="128"/>
                    <a:pt x="138" y="128"/>
                  </a:cubicBezTo>
                  <a:cubicBezTo>
                    <a:pt x="132" y="128"/>
                    <a:pt x="128" y="132"/>
                    <a:pt x="128" y="138"/>
                  </a:cubicBezTo>
                  <a:cubicBezTo>
                    <a:pt x="128" y="155"/>
                    <a:pt x="128" y="155"/>
                    <a:pt x="128" y="155"/>
                  </a:cubicBezTo>
                  <a:cubicBezTo>
                    <a:pt x="103" y="131"/>
                    <a:pt x="103" y="131"/>
                    <a:pt x="103" y="131"/>
                  </a:cubicBezTo>
                  <a:cubicBezTo>
                    <a:pt x="101" y="129"/>
                    <a:pt x="98" y="128"/>
                    <a:pt x="96" y="128"/>
                  </a:cubicBezTo>
                  <a:cubicBezTo>
                    <a:pt x="21" y="128"/>
                    <a:pt x="21" y="128"/>
                    <a:pt x="21" y="128"/>
                  </a:cubicBezTo>
                  <a:cubicBezTo>
                    <a:pt x="21" y="74"/>
                    <a:pt x="21" y="74"/>
                    <a:pt x="21" y="74"/>
                  </a:cubicBezTo>
                  <a:cubicBezTo>
                    <a:pt x="21" y="68"/>
                    <a:pt x="16" y="64"/>
                    <a:pt x="10" y="64"/>
                  </a:cubicBezTo>
                  <a:cubicBezTo>
                    <a:pt x="4" y="64"/>
                    <a:pt x="0" y="68"/>
                    <a:pt x="0" y="74"/>
                  </a:cubicBezTo>
                  <a:cubicBezTo>
                    <a:pt x="0" y="138"/>
                    <a:pt x="0" y="138"/>
                    <a:pt x="0" y="138"/>
                  </a:cubicBezTo>
                  <a:cubicBezTo>
                    <a:pt x="0" y="144"/>
                    <a:pt x="4" y="149"/>
                    <a:pt x="10" y="149"/>
                  </a:cubicBezTo>
                  <a:cubicBezTo>
                    <a:pt x="91" y="149"/>
                    <a:pt x="91" y="149"/>
                    <a:pt x="91" y="149"/>
                  </a:cubicBezTo>
                  <a:cubicBezTo>
                    <a:pt x="131" y="189"/>
                    <a:pt x="131" y="189"/>
                    <a:pt x="131" y="189"/>
                  </a:cubicBezTo>
                  <a:cubicBezTo>
                    <a:pt x="133" y="191"/>
                    <a:pt x="136" y="192"/>
                    <a:pt x="138" y="192"/>
                  </a:cubicBezTo>
                  <a:cubicBezTo>
                    <a:pt x="140" y="192"/>
                    <a:pt x="141" y="191"/>
                    <a:pt x="142" y="191"/>
                  </a:cubicBezTo>
                  <a:cubicBezTo>
                    <a:pt x="146" y="189"/>
                    <a:pt x="149" y="185"/>
                    <a:pt x="149" y="181"/>
                  </a:cubicBezTo>
                  <a:cubicBezTo>
                    <a:pt x="149" y="149"/>
                    <a:pt x="149" y="149"/>
                    <a:pt x="149" y="149"/>
                  </a:cubicBezTo>
                  <a:cubicBezTo>
                    <a:pt x="181" y="149"/>
                    <a:pt x="181" y="149"/>
                    <a:pt x="181" y="149"/>
                  </a:cubicBezTo>
                  <a:cubicBezTo>
                    <a:pt x="187" y="149"/>
                    <a:pt x="192" y="144"/>
                    <a:pt x="192" y="138"/>
                  </a:cubicBezTo>
                  <a:cubicBezTo>
                    <a:pt x="192" y="10"/>
                    <a:pt x="192" y="10"/>
                    <a:pt x="192" y="10"/>
                  </a:cubicBezTo>
                  <a:cubicBezTo>
                    <a:pt x="192" y="4"/>
                    <a:pt x="187" y="0"/>
                    <a:pt x="181" y="0"/>
                  </a:cubicBezTo>
                  <a:close/>
                </a:path>
              </a:pathLst>
            </a:custGeom>
            <a:grpFill/>
            <a:ln w="25400" cap="rnd">
              <a:solidFill>
                <a:srgbClr val="000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3686"/>
              <a:endParaRPr lang="en-GB" sz="1350" dirty="0">
                <a:solidFill>
                  <a:prstClr val="black"/>
                </a:solidFill>
              </a:endParaRPr>
            </a:p>
          </p:txBody>
        </p:sp>
      </p:grpSp>
      <p:sp>
        <p:nvSpPr>
          <p:cNvPr id="84" name="Rectangle 83">
            <a:extLst>
              <a:ext uri="{FF2B5EF4-FFF2-40B4-BE49-F238E27FC236}">
                <a16:creationId xmlns:a16="http://schemas.microsoft.com/office/drawing/2014/main" id="{C42C376B-2CF3-D141-805E-CAE73773F05B}"/>
              </a:ext>
            </a:extLst>
          </p:cNvPr>
          <p:cNvSpPr/>
          <p:nvPr/>
        </p:nvSpPr>
        <p:spPr>
          <a:xfrm>
            <a:off x="4318000" y="5100410"/>
            <a:ext cx="3556000" cy="800219"/>
          </a:xfrm>
          <a:prstGeom prst="rect">
            <a:avLst/>
          </a:prstGeom>
        </p:spPr>
        <p:txBody>
          <a:bodyPr wrap="square" lIns="0" tIns="0" rIns="0" bIns="0">
            <a:spAutoFit/>
          </a:bodyPr>
          <a:lstStyle/>
          <a:p>
            <a:pPr defTabSz="913686"/>
            <a:r>
              <a:rPr lang="en-US" sz="1300" dirty="0">
                <a:solidFill>
                  <a:srgbClr val="000000"/>
                </a:solidFill>
              </a:rPr>
              <a:t>This is dummy text it is not here to be read. The is just text to show where you could insert text. The is just text to show where you could insert text. Please replace with your text content here.</a:t>
            </a:r>
          </a:p>
        </p:txBody>
      </p:sp>
      <p:sp>
        <p:nvSpPr>
          <p:cNvPr id="85" name="Rectangle 84">
            <a:extLst>
              <a:ext uri="{FF2B5EF4-FFF2-40B4-BE49-F238E27FC236}">
                <a16:creationId xmlns:a16="http://schemas.microsoft.com/office/drawing/2014/main" id="{A87DAA65-FDA7-654A-8589-BEB730AE9AFF}"/>
              </a:ext>
            </a:extLst>
          </p:cNvPr>
          <p:cNvSpPr/>
          <p:nvPr/>
        </p:nvSpPr>
        <p:spPr>
          <a:xfrm>
            <a:off x="8178800" y="5100410"/>
            <a:ext cx="3555999" cy="800219"/>
          </a:xfrm>
          <a:prstGeom prst="rect">
            <a:avLst/>
          </a:prstGeom>
        </p:spPr>
        <p:txBody>
          <a:bodyPr wrap="square" lIns="0" tIns="0" rIns="0" bIns="0">
            <a:spAutoFit/>
          </a:bodyPr>
          <a:lstStyle/>
          <a:p>
            <a:pPr defTabSz="913686"/>
            <a:r>
              <a:rPr lang="en-US" sz="1300" dirty="0">
                <a:solidFill>
                  <a:srgbClr val="000000"/>
                </a:solidFill>
              </a:rPr>
              <a:t>This is dummy text it is not here to be read. The is just text to show where you could insert text. The is just text to show where you could insert text. Please replace with your text content here.</a:t>
            </a:r>
          </a:p>
        </p:txBody>
      </p:sp>
      <p:cxnSp>
        <p:nvCxnSpPr>
          <p:cNvPr id="11" name="Straight Connector 10"/>
          <p:cNvCxnSpPr/>
          <p:nvPr/>
        </p:nvCxnSpPr>
        <p:spPr>
          <a:xfrm>
            <a:off x="457200" y="4997450"/>
            <a:ext cx="3556000" cy="0"/>
          </a:xfrm>
          <a:prstGeom prst="line">
            <a:avLst/>
          </a:prstGeom>
          <a:ln w="38100">
            <a:solidFill>
              <a:srgbClr val="009A4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318000" y="4997450"/>
            <a:ext cx="3556000" cy="0"/>
          </a:xfrm>
          <a:prstGeom prst="line">
            <a:avLst/>
          </a:prstGeom>
          <a:ln w="38100">
            <a:solidFill>
              <a:srgbClr val="43B02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178799" y="4997450"/>
            <a:ext cx="3556000" cy="0"/>
          </a:xfrm>
          <a:prstGeom prst="line">
            <a:avLst/>
          </a:prstGeom>
          <a:ln w="38100">
            <a:solidFill>
              <a:srgbClr val="7578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8FB"/>
        </a:solidFill>
        <a:effectLst/>
      </p:bgPr>
    </p:bg>
    <p:spTree>
      <p:nvGrpSpPr>
        <p:cNvPr id="1" name=""/>
        <p:cNvGrpSpPr/>
        <p:nvPr/>
      </p:nvGrpSpPr>
      <p:grpSpPr>
        <a:xfrm>
          <a:off x="0" y="0"/>
          <a:ext cx="0" cy="0"/>
          <a:chOff x="0" y="0"/>
          <a:chExt cx="0" cy="0"/>
        </a:xfrm>
      </p:grpSpPr>
      <p:pic>
        <p:nvPicPr>
          <p:cNvPr id="1028" name="Picture 4" descr="Infographic: Streaming Drives Global Music Industry Resurgence | Statista">
            <a:extLst>
              <a:ext uri="{FF2B5EF4-FFF2-40B4-BE49-F238E27FC236}">
                <a16:creationId xmlns:a16="http://schemas.microsoft.com/office/drawing/2014/main" id="{DA56ABC4-076A-4CC0-BA87-16C92E19D2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4" b="11011"/>
          <a:stretch/>
        </p:blipFill>
        <p:spPr bwMode="auto">
          <a:xfrm>
            <a:off x="2061681" y="2095"/>
            <a:ext cx="8068638" cy="685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63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4F14A-F39D-41E7-BBE7-2CF121C3CC80}"/>
              </a:ext>
            </a:extLst>
          </p:cNvPr>
          <p:cNvPicPr>
            <a:picLocks noChangeAspect="1"/>
          </p:cNvPicPr>
          <p:nvPr/>
        </p:nvPicPr>
        <p:blipFill rotWithShape="1">
          <a:blip r:embed="rId2"/>
          <a:srcRect l="648" t="6309" r="32782" b="6309"/>
          <a:stretch/>
        </p:blipFill>
        <p:spPr>
          <a:xfrm>
            <a:off x="6135303" y="0"/>
            <a:ext cx="6056697" cy="6858000"/>
          </a:xfrm>
          <a:prstGeom prst="rect">
            <a:avLst/>
          </a:prstGeom>
        </p:spPr>
      </p:pic>
      <p:sp>
        <p:nvSpPr>
          <p:cNvPr id="7" name="Title 2">
            <a:extLst>
              <a:ext uri="{FF2B5EF4-FFF2-40B4-BE49-F238E27FC236}">
                <a16:creationId xmlns:a16="http://schemas.microsoft.com/office/drawing/2014/main" id="{C5660CD1-46A4-47C4-BA0E-2447CEC15E6F}"/>
              </a:ext>
            </a:extLst>
          </p:cNvPr>
          <p:cNvSpPr txBox="1">
            <a:spLocks/>
          </p:cNvSpPr>
          <p:nvPr/>
        </p:nvSpPr>
        <p:spPr>
          <a:xfrm>
            <a:off x="1" y="152401"/>
            <a:ext cx="6056697" cy="7755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Background</a:t>
            </a:r>
          </a:p>
        </p:txBody>
      </p:sp>
      <p:sp>
        <p:nvSpPr>
          <p:cNvPr id="8" name="TextBox 7">
            <a:extLst>
              <a:ext uri="{FF2B5EF4-FFF2-40B4-BE49-F238E27FC236}">
                <a16:creationId xmlns:a16="http://schemas.microsoft.com/office/drawing/2014/main" id="{FD79D2FE-7446-43AF-83E6-755EBDD1C248}"/>
              </a:ext>
            </a:extLst>
          </p:cNvPr>
          <p:cNvSpPr txBox="1"/>
          <p:nvPr/>
        </p:nvSpPr>
        <p:spPr>
          <a:xfrm>
            <a:off x="594865" y="1053095"/>
            <a:ext cx="486696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music industry </a:t>
            </a:r>
            <a:r>
              <a:rPr lang="en-US" dirty="0"/>
              <a:t>has seen </a:t>
            </a:r>
            <a:r>
              <a:rPr lang="en-US" b="1" dirty="0"/>
              <a:t>massive growth </a:t>
            </a:r>
            <a:r>
              <a:rPr lang="en-US" dirty="0"/>
              <a:t>in the past 10 years.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landscape of popular music has changed dramatically.</a:t>
            </a:r>
            <a:endParaRPr lang="en-US" b="1" dirty="0"/>
          </a:p>
          <a:p>
            <a:endParaRPr lang="en-US" b="1" dirty="0"/>
          </a:p>
          <a:p>
            <a:endParaRPr lang="en-US" b="1" dirty="0"/>
          </a:p>
          <a:p>
            <a:r>
              <a:rPr lang="en-US" b="1" dirty="0"/>
              <a:t>Life Column Records</a:t>
            </a:r>
            <a:r>
              <a:rPr lang="en-US" dirty="0"/>
              <a:t>, a major record label, has been falling behind competitors and wants to catch up by learning what makes music popular</a:t>
            </a:r>
          </a:p>
          <a:p>
            <a:endParaRPr lang="en-US" dirty="0"/>
          </a:p>
          <a:p>
            <a:endParaRPr lang="en-US" dirty="0"/>
          </a:p>
        </p:txBody>
      </p:sp>
      <p:grpSp>
        <p:nvGrpSpPr>
          <p:cNvPr id="10" name="Group 9">
            <a:extLst>
              <a:ext uri="{FF2B5EF4-FFF2-40B4-BE49-F238E27FC236}">
                <a16:creationId xmlns:a16="http://schemas.microsoft.com/office/drawing/2014/main" id="{17DC77D7-EBC0-4B23-98CC-FBB0BC3474A2}"/>
              </a:ext>
            </a:extLst>
          </p:cNvPr>
          <p:cNvGrpSpPr/>
          <p:nvPr/>
        </p:nvGrpSpPr>
        <p:grpSpPr>
          <a:xfrm>
            <a:off x="847369" y="4469415"/>
            <a:ext cx="2216465" cy="1883884"/>
            <a:chOff x="521522" y="1500501"/>
            <a:chExt cx="1948962" cy="2181797"/>
          </a:xfrm>
        </p:grpSpPr>
        <p:sp>
          <p:nvSpPr>
            <p:cNvPr id="11" name="正方形/長方形 11">
              <a:extLst>
                <a:ext uri="{FF2B5EF4-FFF2-40B4-BE49-F238E27FC236}">
                  <a16:creationId xmlns:a16="http://schemas.microsoft.com/office/drawing/2014/main" id="{409C8C15-3604-429F-A54B-6EF867C359E2}"/>
                </a:ext>
              </a:extLst>
            </p:cNvPr>
            <p:cNvSpPr/>
            <p:nvPr/>
          </p:nvSpPr>
          <p:spPr bwMode="gray">
            <a:xfrm>
              <a:off x="521522" y="2239989"/>
              <a:ext cx="1948962" cy="1442309"/>
            </a:xfrm>
            <a:prstGeom prst="rect">
              <a:avLst/>
            </a:prstGeom>
            <a:solidFill>
              <a:schemeClr val="tx2">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noAutofit/>
            </a:bodyPr>
            <a:lstStyle/>
            <a:p>
              <a:pPr marL="285750" indent="-285750">
                <a:spcBef>
                  <a:spcPts val="300"/>
                </a:spcBef>
                <a:buFont typeface="Arial" panose="020B0604020202020204" pitchFamily="34" charset="0"/>
                <a:buChar char="•"/>
                <a:defRPr/>
              </a:pPr>
              <a:r>
                <a:rPr kumimoji="1" lang="en-US" altLang="ja-JP" b="1" i="0" u="none" strike="noStrike" kern="1200" cap="none" spc="0" normalizeH="0" baseline="0" noProof="0" dirty="0">
                  <a:ln>
                    <a:noFill/>
                  </a:ln>
                  <a:solidFill>
                    <a:prstClr val="black"/>
                  </a:solidFill>
                  <a:effectLst/>
                  <a:uLnTx/>
                  <a:uFillTx/>
                  <a:ea typeface="+mn-ea"/>
                  <a:cs typeface="+mn-cs"/>
                </a:rPr>
                <a:t>Billboard top 100</a:t>
              </a:r>
            </a:p>
            <a:p>
              <a:pPr marL="285750" indent="-285750">
                <a:spcBef>
                  <a:spcPts val="300"/>
                </a:spcBef>
                <a:buFont typeface="Arial" panose="020B0604020202020204" pitchFamily="34" charset="0"/>
                <a:buChar char="•"/>
                <a:defRPr/>
              </a:pPr>
              <a:r>
                <a:rPr kumimoji="1" lang="en-US" altLang="ja-JP" b="1" i="0" u="none" strike="noStrike" kern="1200" cap="none" spc="0" normalizeH="0" baseline="0" noProof="0" dirty="0" err="1">
                  <a:ln>
                    <a:noFill/>
                  </a:ln>
                  <a:solidFill>
                    <a:prstClr val="black"/>
                  </a:solidFill>
                  <a:effectLst/>
                  <a:uLnTx/>
                  <a:uFillTx/>
                  <a:ea typeface="+mn-ea"/>
                  <a:cs typeface="+mn-cs"/>
                </a:rPr>
                <a:t>Kworb</a:t>
              </a:r>
              <a:endParaRPr kumimoji="1" lang="en-US" altLang="ja-JP" b="1" i="0" u="none" strike="noStrike" kern="1200" cap="none" spc="0" normalizeH="0" baseline="0" noProof="0" dirty="0">
                <a:ln>
                  <a:noFill/>
                </a:ln>
                <a:solidFill>
                  <a:prstClr val="black"/>
                </a:solidFill>
                <a:effectLst/>
                <a:uLnTx/>
                <a:uFillTx/>
                <a:ea typeface="+mn-ea"/>
                <a:cs typeface="+mn-cs"/>
              </a:endParaRPr>
            </a:p>
            <a:p>
              <a:pPr marL="285750" indent="-285750">
                <a:spcBef>
                  <a:spcPts val="300"/>
                </a:spcBef>
                <a:buFont typeface="Arial" panose="020B0604020202020204" pitchFamily="34" charset="0"/>
                <a:buChar char="•"/>
                <a:defRPr/>
              </a:pPr>
              <a:r>
                <a:rPr kumimoji="1" lang="en-US" altLang="ja-JP" b="1" dirty="0">
                  <a:solidFill>
                    <a:prstClr val="black"/>
                  </a:solidFill>
                </a:rPr>
                <a:t>Spotify API</a:t>
              </a:r>
            </a:p>
          </p:txBody>
        </p:sp>
        <p:sp>
          <p:nvSpPr>
            <p:cNvPr id="12" name="正方形/長方形 14">
              <a:extLst>
                <a:ext uri="{FF2B5EF4-FFF2-40B4-BE49-F238E27FC236}">
                  <a16:creationId xmlns:a16="http://schemas.microsoft.com/office/drawing/2014/main" id="{75CF4C2F-A917-4FA9-91C8-6017A490EF76}"/>
                </a:ext>
              </a:extLst>
            </p:cNvPr>
            <p:cNvSpPr/>
            <p:nvPr/>
          </p:nvSpPr>
          <p:spPr bwMode="gray">
            <a:xfrm>
              <a:off x="521522" y="1500501"/>
              <a:ext cx="1948962" cy="612416"/>
            </a:xfrm>
            <a:prstGeom prst="rect">
              <a:avLst/>
            </a:prstGeom>
            <a:solidFill>
              <a:schemeClr val="accent4">
                <a:lumMod val="75000"/>
              </a:schemeClr>
            </a:solid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2400" b="1" dirty="0">
                  <a:solidFill>
                    <a:prstClr val="white"/>
                  </a:solidFill>
                </a:rPr>
                <a:t>Data</a:t>
              </a:r>
            </a:p>
          </p:txBody>
        </p:sp>
      </p:grpSp>
      <p:grpSp>
        <p:nvGrpSpPr>
          <p:cNvPr id="16" name="Group 15">
            <a:extLst>
              <a:ext uri="{FF2B5EF4-FFF2-40B4-BE49-F238E27FC236}">
                <a16:creationId xmlns:a16="http://schemas.microsoft.com/office/drawing/2014/main" id="{9847186D-2E78-4157-A1F3-0783238F70CF}"/>
              </a:ext>
            </a:extLst>
          </p:cNvPr>
          <p:cNvGrpSpPr/>
          <p:nvPr/>
        </p:nvGrpSpPr>
        <p:grpSpPr>
          <a:xfrm>
            <a:off x="3323972" y="4469415"/>
            <a:ext cx="2216465" cy="1883884"/>
            <a:chOff x="521522" y="1500501"/>
            <a:chExt cx="1948962" cy="2181797"/>
          </a:xfrm>
        </p:grpSpPr>
        <p:sp>
          <p:nvSpPr>
            <p:cNvPr id="17" name="正方形/長方形 11">
              <a:extLst>
                <a:ext uri="{FF2B5EF4-FFF2-40B4-BE49-F238E27FC236}">
                  <a16:creationId xmlns:a16="http://schemas.microsoft.com/office/drawing/2014/main" id="{B2DEB82E-3236-405A-8410-18FDE8D263A4}"/>
                </a:ext>
              </a:extLst>
            </p:cNvPr>
            <p:cNvSpPr/>
            <p:nvPr/>
          </p:nvSpPr>
          <p:spPr bwMode="gray">
            <a:xfrm>
              <a:off x="521522" y="2239989"/>
              <a:ext cx="1948962" cy="1442309"/>
            </a:xfrm>
            <a:prstGeom prst="rect">
              <a:avLst/>
            </a:prstGeom>
            <a:solidFill>
              <a:schemeClr val="tx2">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noAutofit/>
            </a:bodyPr>
            <a:lstStyle/>
            <a:p>
              <a:pPr>
                <a:spcBef>
                  <a:spcPts val="300"/>
                </a:spcBef>
                <a:defRPr/>
              </a:pPr>
              <a:r>
                <a:rPr kumimoji="1" lang="en-US" altLang="ja-JP" dirty="0">
                  <a:solidFill>
                    <a:prstClr val="black"/>
                  </a:solidFill>
                </a:rPr>
                <a:t>Spotify uses ML to calculate features of a song, which this analysis is based on.</a:t>
              </a:r>
              <a:endParaRPr kumimoji="1" lang="ja-JP" altLang="en-US" i="0" u="none" strike="noStrike" kern="1200" cap="none" spc="0" normalizeH="0" baseline="0" noProof="0" dirty="0">
                <a:ln>
                  <a:noFill/>
                </a:ln>
                <a:solidFill>
                  <a:prstClr val="black"/>
                </a:solidFill>
                <a:effectLst/>
                <a:uLnTx/>
                <a:uFillTx/>
                <a:ea typeface="+mn-ea"/>
                <a:cs typeface="+mn-cs"/>
              </a:endParaRPr>
            </a:p>
          </p:txBody>
        </p:sp>
        <p:sp>
          <p:nvSpPr>
            <p:cNvPr id="18" name="正方形/長方形 14">
              <a:extLst>
                <a:ext uri="{FF2B5EF4-FFF2-40B4-BE49-F238E27FC236}">
                  <a16:creationId xmlns:a16="http://schemas.microsoft.com/office/drawing/2014/main" id="{18FE9CF7-C45D-44E9-9869-A35BBB186910}"/>
                </a:ext>
              </a:extLst>
            </p:cNvPr>
            <p:cNvSpPr/>
            <p:nvPr/>
          </p:nvSpPr>
          <p:spPr bwMode="gray">
            <a:xfrm>
              <a:off x="521522" y="1500501"/>
              <a:ext cx="1948962" cy="612416"/>
            </a:xfrm>
            <a:prstGeom prst="rect">
              <a:avLst/>
            </a:prstGeom>
            <a:solidFill>
              <a:schemeClr val="accent4">
                <a:lumMod val="75000"/>
              </a:schemeClr>
            </a:solid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2400" b="1" dirty="0">
                  <a:solidFill>
                    <a:prstClr val="white"/>
                  </a:solidFill>
                </a:rPr>
                <a:t>Spotify Data</a:t>
              </a:r>
            </a:p>
          </p:txBody>
        </p:sp>
      </p:grpSp>
    </p:spTree>
    <p:extLst>
      <p:ext uri="{BB962C8B-B14F-4D97-AF65-F5344CB8AC3E}">
        <p14:creationId xmlns:p14="http://schemas.microsoft.com/office/powerpoint/2010/main" val="345139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928129B-3405-4099-9BA8-8595ED4F034A}"/>
              </a:ext>
            </a:extLst>
          </p:cNvPr>
          <p:cNvSpPr/>
          <p:nvPr/>
        </p:nvSpPr>
        <p:spPr>
          <a:xfrm>
            <a:off x="578016" y="5000227"/>
            <a:ext cx="10468110" cy="1206170"/>
          </a:xfrm>
          <a:prstGeom prst="roundRect">
            <a:avLst>
              <a:gd name="adj" fmla="val 50000"/>
            </a:avLst>
          </a:prstGeom>
          <a:solidFill>
            <a:srgbClr val="62B5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8F4ABF9-A2A5-41E9-BF12-9DD56D3342BD}"/>
              </a:ext>
            </a:extLst>
          </p:cNvPr>
          <p:cNvSpPr/>
          <p:nvPr/>
        </p:nvSpPr>
        <p:spPr>
          <a:xfrm>
            <a:off x="578281" y="3382114"/>
            <a:ext cx="10468110" cy="1206170"/>
          </a:xfrm>
          <a:prstGeom prst="roundRect">
            <a:avLst>
              <a:gd name="adj" fmla="val 50000"/>
            </a:avLst>
          </a:prstGeom>
          <a:solidFill>
            <a:srgbClr val="046A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4185410-AAD6-4EB6-9CB8-1A45492CDC25}"/>
              </a:ext>
            </a:extLst>
          </p:cNvPr>
          <p:cNvSpPr/>
          <p:nvPr/>
        </p:nvSpPr>
        <p:spPr>
          <a:xfrm>
            <a:off x="578734" y="1764001"/>
            <a:ext cx="10468110" cy="12061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D62DCEF-3D8C-4E29-8B65-84F7EBF133D8}"/>
              </a:ext>
            </a:extLst>
          </p:cNvPr>
          <p:cNvSpPr>
            <a:spLocks noGrp="1"/>
          </p:cNvSpPr>
          <p:nvPr>
            <p:ph type="title"/>
          </p:nvPr>
        </p:nvSpPr>
        <p:spPr/>
        <p:txBody>
          <a:bodyPr/>
          <a:lstStyle/>
          <a:p>
            <a:r>
              <a:rPr lang="en-US" dirty="0"/>
              <a:t>Goals: Discover What Makes a Hit</a:t>
            </a:r>
          </a:p>
        </p:txBody>
      </p:sp>
      <p:grpSp>
        <p:nvGrpSpPr>
          <p:cNvPr id="4" name="Group 3">
            <a:extLst>
              <a:ext uri="{FF2B5EF4-FFF2-40B4-BE49-F238E27FC236}">
                <a16:creationId xmlns:a16="http://schemas.microsoft.com/office/drawing/2014/main" id="{A3FFE1B2-02A7-4CD7-8F86-48AB8C8B044A}"/>
              </a:ext>
            </a:extLst>
          </p:cNvPr>
          <p:cNvGrpSpPr/>
          <p:nvPr/>
        </p:nvGrpSpPr>
        <p:grpSpPr>
          <a:xfrm>
            <a:off x="578281" y="1764000"/>
            <a:ext cx="10468563" cy="4442400"/>
            <a:chOff x="579000" y="1764000"/>
            <a:chExt cx="8748600" cy="3712523"/>
          </a:xfrm>
        </p:grpSpPr>
        <p:grpSp>
          <p:nvGrpSpPr>
            <p:cNvPr id="15" name="グループ化 34">
              <a:extLst>
                <a:ext uri="{FF2B5EF4-FFF2-40B4-BE49-F238E27FC236}">
                  <a16:creationId xmlns:a16="http://schemas.microsoft.com/office/drawing/2014/main" id="{566B2781-9813-4097-81CB-AF4E9E0FB761}"/>
                </a:ext>
              </a:extLst>
            </p:cNvPr>
            <p:cNvGrpSpPr/>
            <p:nvPr/>
          </p:nvGrpSpPr>
          <p:grpSpPr>
            <a:xfrm>
              <a:off x="579600" y="1764000"/>
              <a:ext cx="8748000" cy="1008000"/>
              <a:chOff x="579600" y="1764000"/>
              <a:chExt cx="8748000" cy="1008000"/>
            </a:xfrm>
          </p:grpSpPr>
          <p:sp>
            <p:nvSpPr>
              <p:cNvPr id="17" name="フリーフォーム 17">
                <a:extLst>
                  <a:ext uri="{FF2B5EF4-FFF2-40B4-BE49-F238E27FC236}">
                    <a16:creationId xmlns:a16="http://schemas.microsoft.com/office/drawing/2014/main" id="{E8687110-9F68-4F94-9FCA-5E4B7C5AC2E6}"/>
                  </a:ext>
                </a:extLst>
              </p:cNvPr>
              <p:cNvSpPr/>
              <p:nvPr/>
            </p:nvSpPr>
            <p:spPr bwMode="gray">
              <a:xfrm>
                <a:off x="579600" y="1764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1"/>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1" lang="ja-JP" altLang="en-US" sz="2400" b="1" i="0" u="none" strike="noStrike" kern="1200" cap="none" spc="0" normalizeH="0" baseline="0" noProof="0" dirty="0">
                  <a:ln>
                    <a:noFill/>
                  </a:ln>
                  <a:solidFill>
                    <a:prstClr val="white"/>
                  </a:solidFill>
                  <a:effectLst/>
                  <a:uLnTx/>
                  <a:uFillTx/>
                  <a:ea typeface="+mn-ea"/>
                  <a:cs typeface="+mn-cs"/>
                </a:endParaRPr>
              </a:p>
            </p:txBody>
          </p:sp>
          <p:grpSp>
            <p:nvGrpSpPr>
              <p:cNvPr id="28" name="Group 897">
                <a:extLst>
                  <a:ext uri="{FF2B5EF4-FFF2-40B4-BE49-F238E27FC236}">
                    <a16:creationId xmlns:a16="http://schemas.microsoft.com/office/drawing/2014/main" id="{F9C01E21-7BA7-46AF-9C59-4F4E9B9EE8FC}"/>
                  </a:ext>
                </a:extLst>
              </p:cNvPr>
              <p:cNvGrpSpPr>
                <a:grpSpLocks noChangeAspect="1"/>
              </p:cNvGrpSpPr>
              <p:nvPr/>
            </p:nvGrpSpPr>
            <p:grpSpPr bwMode="gray">
              <a:xfrm>
                <a:off x="651600" y="1836000"/>
                <a:ext cx="864000" cy="864000"/>
                <a:chOff x="3891" y="3455"/>
                <a:chExt cx="340" cy="340"/>
              </a:xfrm>
              <a:solidFill>
                <a:schemeClr val="bg1"/>
              </a:solidFill>
            </p:grpSpPr>
            <p:sp>
              <p:nvSpPr>
                <p:cNvPr id="30" name="Freeform 898">
                  <a:extLst>
                    <a:ext uri="{FF2B5EF4-FFF2-40B4-BE49-F238E27FC236}">
                      <a16:creationId xmlns:a16="http://schemas.microsoft.com/office/drawing/2014/main" id="{CB41DF92-F94D-4BC7-8245-B5570A894C20}"/>
                    </a:ext>
                  </a:extLst>
                </p:cNvPr>
                <p:cNvSpPr>
                  <a:spLocks noEditPoints="1"/>
                </p:cNvSpPr>
                <p:nvPr/>
              </p:nvSpPr>
              <p:spPr bwMode="gray">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sp>
              <p:nvSpPr>
                <p:cNvPr id="31" name="Oval 899">
                  <a:extLst>
                    <a:ext uri="{FF2B5EF4-FFF2-40B4-BE49-F238E27FC236}">
                      <a16:creationId xmlns:a16="http://schemas.microsoft.com/office/drawing/2014/main" id="{261E6A4F-A9F1-4904-8054-DF7355C0B198}"/>
                    </a:ext>
                  </a:extLst>
                </p:cNvPr>
                <p:cNvSpPr>
                  <a:spLocks noChangeArrowheads="1"/>
                </p:cNvSpPr>
                <p:nvPr/>
              </p:nvSpPr>
              <p:spPr bwMode="gray">
                <a:xfrm>
                  <a:off x="3969" y="3533"/>
                  <a:ext cx="113" cy="1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grpSp>
        <p:grpSp>
          <p:nvGrpSpPr>
            <p:cNvPr id="32" name="グループ化 28">
              <a:extLst>
                <a:ext uri="{FF2B5EF4-FFF2-40B4-BE49-F238E27FC236}">
                  <a16:creationId xmlns:a16="http://schemas.microsoft.com/office/drawing/2014/main" id="{2A03FCB1-F81A-48F2-AEDA-B20203F2EEC6}"/>
                </a:ext>
              </a:extLst>
            </p:cNvPr>
            <p:cNvGrpSpPr/>
            <p:nvPr/>
          </p:nvGrpSpPr>
          <p:grpSpPr>
            <a:xfrm>
              <a:off x="579000" y="3116261"/>
              <a:ext cx="8748000" cy="1008000"/>
              <a:chOff x="579600" y="2916000"/>
              <a:chExt cx="8748000" cy="1008000"/>
            </a:xfrm>
          </p:grpSpPr>
          <p:sp>
            <p:nvSpPr>
              <p:cNvPr id="33" name="フリーフォーム 15">
                <a:extLst>
                  <a:ext uri="{FF2B5EF4-FFF2-40B4-BE49-F238E27FC236}">
                    <a16:creationId xmlns:a16="http://schemas.microsoft.com/office/drawing/2014/main" id="{0A7EE1CD-19E7-449D-BFAB-05DDF9EE5831}"/>
                  </a:ext>
                </a:extLst>
              </p:cNvPr>
              <p:cNvSpPr/>
              <p:nvPr/>
            </p:nvSpPr>
            <p:spPr bwMode="gray">
              <a:xfrm>
                <a:off x="579600" y="2916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2"/>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1" lang="ja-JP" altLang="en-US" sz="1800" b="1" i="0" u="none" strike="noStrike" kern="1200" cap="none" spc="0" normalizeH="0" baseline="0" noProof="0" dirty="0">
                  <a:ln>
                    <a:noFill/>
                  </a:ln>
                  <a:solidFill>
                    <a:prstClr val="white"/>
                  </a:solidFill>
                  <a:effectLst/>
                  <a:uLnTx/>
                  <a:uFillTx/>
                  <a:ea typeface="+mn-ea"/>
                  <a:cs typeface="+mn-cs"/>
                </a:endParaRPr>
              </a:p>
            </p:txBody>
          </p:sp>
          <p:sp>
            <p:nvSpPr>
              <p:cNvPr id="34" name="Freeform 242">
                <a:extLst>
                  <a:ext uri="{FF2B5EF4-FFF2-40B4-BE49-F238E27FC236}">
                    <a16:creationId xmlns:a16="http://schemas.microsoft.com/office/drawing/2014/main" id="{1642AC1E-9B7D-4971-89BF-313E019C1AAF}"/>
                  </a:ext>
                </a:extLst>
              </p:cNvPr>
              <p:cNvSpPr>
                <a:spLocks noChangeAspect="1" noEditPoints="1"/>
              </p:cNvSpPr>
              <p:nvPr/>
            </p:nvSpPr>
            <p:spPr bwMode="gray">
              <a:xfrm>
                <a:off x="651600" y="2988000"/>
                <a:ext cx="864000" cy="864000"/>
              </a:xfrm>
              <a:custGeom>
                <a:avLst/>
                <a:gdLst>
                  <a:gd name="T0" fmla="*/ 117 w 512"/>
                  <a:gd name="T1" fmla="*/ 160 h 512"/>
                  <a:gd name="T2" fmla="*/ 266 w 512"/>
                  <a:gd name="T3" fmla="*/ 160 h 512"/>
                  <a:gd name="T4" fmla="*/ 266 w 512"/>
                  <a:gd name="T5" fmla="*/ 245 h 512"/>
                  <a:gd name="T6" fmla="*/ 181 w 512"/>
                  <a:gd name="T7" fmla="*/ 245 h 512"/>
                  <a:gd name="T8" fmla="*/ 173 w 512"/>
                  <a:gd name="T9" fmla="*/ 248 h 512"/>
                  <a:gd name="T10" fmla="*/ 149 w 512"/>
                  <a:gd name="T11" fmla="*/ 273 h 512"/>
                  <a:gd name="T12" fmla="*/ 149 w 512"/>
                  <a:gd name="T13" fmla="*/ 256 h 512"/>
                  <a:gd name="T14" fmla="*/ 138 w 512"/>
                  <a:gd name="T15" fmla="*/ 245 h 512"/>
                  <a:gd name="T16" fmla="*/ 117 w 512"/>
                  <a:gd name="T17" fmla="*/ 245 h 512"/>
                  <a:gd name="T18" fmla="*/ 117 w 512"/>
                  <a:gd name="T19" fmla="*/ 160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85 w 512"/>
                  <a:gd name="T31" fmla="*/ 266 h 512"/>
                  <a:gd name="T32" fmla="*/ 277 w 512"/>
                  <a:gd name="T33" fmla="*/ 266 h 512"/>
                  <a:gd name="T34" fmla="*/ 288 w 512"/>
                  <a:gd name="T35" fmla="*/ 256 h 512"/>
                  <a:gd name="T36" fmla="*/ 288 w 512"/>
                  <a:gd name="T37" fmla="*/ 149 h 512"/>
                  <a:gd name="T38" fmla="*/ 277 w 512"/>
                  <a:gd name="T39" fmla="*/ 138 h 512"/>
                  <a:gd name="T40" fmla="*/ 106 w 512"/>
                  <a:gd name="T41" fmla="*/ 138 h 512"/>
                  <a:gd name="T42" fmla="*/ 96 w 512"/>
                  <a:gd name="T43" fmla="*/ 149 h 512"/>
                  <a:gd name="T44" fmla="*/ 96 w 512"/>
                  <a:gd name="T45" fmla="*/ 256 h 512"/>
                  <a:gd name="T46" fmla="*/ 106 w 512"/>
                  <a:gd name="T47" fmla="*/ 266 h 512"/>
                  <a:gd name="T48" fmla="*/ 128 w 512"/>
                  <a:gd name="T49" fmla="*/ 266 h 512"/>
                  <a:gd name="T50" fmla="*/ 128 w 512"/>
                  <a:gd name="T51" fmla="*/ 298 h 512"/>
                  <a:gd name="T52" fmla="*/ 134 w 512"/>
                  <a:gd name="T53" fmla="*/ 308 h 512"/>
                  <a:gd name="T54" fmla="*/ 138 w 512"/>
                  <a:gd name="T55" fmla="*/ 309 h 512"/>
                  <a:gd name="T56" fmla="*/ 146 w 512"/>
                  <a:gd name="T57" fmla="*/ 306 h 512"/>
                  <a:gd name="T58" fmla="*/ 185 w 512"/>
                  <a:gd name="T59" fmla="*/ 266 h 512"/>
                  <a:gd name="T60" fmla="*/ 416 w 512"/>
                  <a:gd name="T61" fmla="*/ 234 h 512"/>
                  <a:gd name="T62" fmla="*/ 405 w 512"/>
                  <a:gd name="T63" fmla="*/ 224 h 512"/>
                  <a:gd name="T64" fmla="*/ 320 w 512"/>
                  <a:gd name="T65" fmla="*/ 224 h 512"/>
                  <a:gd name="T66" fmla="*/ 309 w 512"/>
                  <a:gd name="T67" fmla="*/ 234 h 512"/>
                  <a:gd name="T68" fmla="*/ 320 w 512"/>
                  <a:gd name="T69" fmla="*/ 245 h 512"/>
                  <a:gd name="T70" fmla="*/ 394 w 512"/>
                  <a:gd name="T71" fmla="*/ 245 h 512"/>
                  <a:gd name="T72" fmla="*/ 394 w 512"/>
                  <a:gd name="T73" fmla="*/ 352 h 512"/>
                  <a:gd name="T74" fmla="*/ 362 w 512"/>
                  <a:gd name="T75" fmla="*/ 352 h 512"/>
                  <a:gd name="T76" fmla="*/ 352 w 512"/>
                  <a:gd name="T77" fmla="*/ 362 h 512"/>
                  <a:gd name="T78" fmla="*/ 352 w 512"/>
                  <a:gd name="T79" fmla="*/ 379 h 512"/>
                  <a:gd name="T80" fmla="*/ 327 w 512"/>
                  <a:gd name="T81" fmla="*/ 355 h 512"/>
                  <a:gd name="T82" fmla="*/ 320 w 512"/>
                  <a:gd name="T83" fmla="*/ 352 h 512"/>
                  <a:gd name="T84" fmla="*/ 245 w 512"/>
                  <a:gd name="T85" fmla="*/ 352 h 512"/>
                  <a:gd name="T86" fmla="*/ 245 w 512"/>
                  <a:gd name="T87" fmla="*/ 298 h 512"/>
                  <a:gd name="T88" fmla="*/ 234 w 512"/>
                  <a:gd name="T89" fmla="*/ 288 h 512"/>
                  <a:gd name="T90" fmla="*/ 224 w 512"/>
                  <a:gd name="T91" fmla="*/ 298 h 512"/>
                  <a:gd name="T92" fmla="*/ 224 w 512"/>
                  <a:gd name="T93" fmla="*/ 362 h 512"/>
                  <a:gd name="T94" fmla="*/ 234 w 512"/>
                  <a:gd name="T95" fmla="*/ 373 h 512"/>
                  <a:gd name="T96" fmla="*/ 315 w 512"/>
                  <a:gd name="T97" fmla="*/ 373 h 512"/>
                  <a:gd name="T98" fmla="*/ 355 w 512"/>
                  <a:gd name="T99" fmla="*/ 413 h 512"/>
                  <a:gd name="T100" fmla="*/ 362 w 512"/>
                  <a:gd name="T101" fmla="*/ 416 h 512"/>
                  <a:gd name="T102" fmla="*/ 366 w 512"/>
                  <a:gd name="T103" fmla="*/ 415 h 512"/>
                  <a:gd name="T104" fmla="*/ 373 w 512"/>
                  <a:gd name="T105" fmla="*/ 405 h 512"/>
                  <a:gd name="T106" fmla="*/ 373 w 512"/>
                  <a:gd name="T107" fmla="*/ 373 h 512"/>
                  <a:gd name="T108" fmla="*/ 405 w 512"/>
                  <a:gd name="T109" fmla="*/ 373 h 512"/>
                  <a:gd name="T110" fmla="*/ 416 w 512"/>
                  <a:gd name="T111" fmla="*/ 362 h 512"/>
                  <a:gd name="T112" fmla="*/ 416 w 512"/>
                  <a:gd name="T11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117" y="160"/>
                    </a:moveTo>
                    <a:cubicBezTo>
                      <a:pt x="266" y="160"/>
                      <a:pt x="266" y="160"/>
                      <a:pt x="266" y="160"/>
                    </a:cubicBezTo>
                    <a:cubicBezTo>
                      <a:pt x="266" y="245"/>
                      <a:pt x="266" y="245"/>
                      <a:pt x="266" y="245"/>
                    </a:cubicBezTo>
                    <a:cubicBezTo>
                      <a:pt x="181" y="245"/>
                      <a:pt x="181" y="245"/>
                      <a:pt x="181" y="245"/>
                    </a:cubicBezTo>
                    <a:cubicBezTo>
                      <a:pt x="178" y="245"/>
                      <a:pt x="175" y="246"/>
                      <a:pt x="173" y="248"/>
                    </a:cubicBezTo>
                    <a:cubicBezTo>
                      <a:pt x="149" y="273"/>
                      <a:pt x="149" y="273"/>
                      <a:pt x="149" y="273"/>
                    </a:cubicBezTo>
                    <a:cubicBezTo>
                      <a:pt x="149" y="256"/>
                      <a:pt x="149" y="256"/>
                      <a:pt x="149" y="256"/>
                    </a:cubicBezTo>
                    <a:cubicBezTo>
                      <a:pt x="149" y="250"/>
                      <a:pt x="144" y="245"/>
                      <a:pt x="138" y="245"/>
                    </a:cubicBezTo>
                    <a:cubicBezTo>
                      <a:pt x="117" y="245"/>
                      <a:pt x="117" y="245"/>
                      <a:pt x="117" y="245"/>
                    </a:cubicBezTo>
                    <a:lnTo>
                      <a:pt x="117"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85" y="266"/>
                    </a:moveTo>
                    <a:cubicBezTo>
                      <a:pt x="277" y="266"/>
                      <a:pt x="277" y="266"/>
                      <a:pt x="277" y="266"/>
                    </a:cubicBezTo>
                    <a:cubicBezTo>
                      <a:pt x="283" y="266"/>
                      <a:pt x="288" y="262"/>
                      <a:pt x="288" y="256"/>
                    </a:cubicBezTo>
                    <a:cubicBezTo>
                      <a:pt x="288" y="149"/>
                      <a:pt x="288" y="149"/>
                      <a:pt x="288" y="149"/>
                    </a:cubicBezTo>
                    <a:cubicBezTo>
                      <a:pt x="288" y="143"/>
                      <a:pt x="283" y="138"/>
                      <a:pt x="277" y="138"/>
                    </a:cubicBezTo>
                    <a:cubicBezTo>
                      <a:pt x="106" y="138"/>
                      <a:pt x="106" y="138"/>
                      <a:pt x="106" y="138"/>
                    </a:cubicBezTo>
                    <a:cubicBezTo>
                      <a:pt x="100" y="138"/>
                      <a:pt x="96" y="143"/>
                      <a:pt x="96" y="149"/>
                    </a:cubicBezTo>
                    <a:cubicBezTo>
                      <a:pt x="96" y="256"/>
                      <a:pt x="96" y="256"/>
                      <a:pt x="96" y="256"/>
                    </a:cubicBezTo>
                    <a:cubicBezTo>
                      <a:pt x="96" y="262"/>
                      <a:pt x="100" y="266"/>
                      <a:pt x="106" y="266"/>
                    </a:cubicBezTo>
                    <a:cubicBezTo>
                      <a:pt x="128" y="266"/>
                      <a:pt x="128" y="266"/>
                      <a:pt x="128" y="266"/>
                    </a:cubicBezTo>
                    <a:cubicBezTo>
                      <a:pt x="128" y="298"/>
                      <a:pt x="128" y="298"/>
                      <a:pt x="128" y="298"/>
                    </a:cubicBezTo>
                    <a:cubicBezTo>
                      <a:pt x="128" y="303"/>
                      <a:pt x="130" y="307"/>
                      <a:pt x="134" y="308"/>
                    </a:cubicBezTo>
                    <a:cubicBezTo>
                      <a:pt x="136" y="309"/>
                      <a:pt x="137" y="309"/>
                      <a:pt x="138" y="309"/>
                    </a:cubicBezTo>
                    <a:cubicBezTo>
                      <a:pt x="141" y="309"/>
                      <a:pt x="144" y="308"/>
                      <a:pt x="146" y="306"/>
                    </a:cubicBezTo>
                    <a:lnTo>
                      <a:pt x="185" y="266"/>
                    </a:lnTo>
                    <a:close/>
                    <a:moveTo>
                      <a:pt x="416" y="234"/>
                    </a:moveTo>
                    <a:cubicBezTo>
                      <a:pt x="416" y="228"/>
                      <a:pt x="411" y="224"/>
                      <a:pt x="405" y="224"/>
                    </a:cubicBezTo>
                    <a:cubicBezTo>
                      <a:pt x="320" y="224"/>
                      <a:pt x="320" y="224"/>
                      <a:pt x="320" y="224"/>
                    </a:cubicBezTo>
                    <a:cubicBezTo>
                      <a:pt x="314" y="224"/>
                      <a:pt x="309" y="228"/>
                      <a:pt x="309" y="234"/>
                    </a:cubicBezTo>
                    <a:cubicBezTo>
                      <a:pt x="309" y="240"/>
                      <a:pt x="314" y="245"/>
                      <a:pt x="320" y="245"/>
                    </a:cubicBezTo>
                    <a:cubicBezTo>
                      <a:pt x="394" y="245"/>
                      <a:pt x="394" y="245"/>
                      <a:pt x="394" y="245"/>
                    </a:cubicBezTo>
                    <a:cubicBezTo>
                      <a:pt x="394" y="352"/>
                      <a:pt x="394" y="352"/>
                      <a:pt x="394" y="352"/>
                    </a:cubicBezTo>
                    <a:cubicBezTo>
                      <a:pt x="362" y="352"/>
                      <a:pt x="362" y="352"/>
                      <a:pt x="362" y="352"/>
                    </a:cubicBezTo>
                    <a:cubicBezTo>
                      <a:pt x="356" y="352"/>
                      <a:pt x="352" y="356"/>
                      <a:pt x="352" y="362"/>
                    </a:cubicBezTo>
                    <a:cubicBezTo>
                      <a:pt x="352" y="379"/>
                      <a:pt x="352" y="379"/>
                      <a:pt x="352" y="379"/>
                    </a:cubicBezTo>
                    <a:cubicBezTo>
                      <a:pt x="327" y="355"/>
                      <a:pt x="327" y="355"/>
                      <a:pt x="327" y="355"/>
                    </a:cubicBezTo>
                    <a:cubicBezTo>
                      <a:pt x="325" y="353"/>
                      <a:pt x="322" y="352"/>
                      <a:pt x="320" y="352"/>
                    </a:cubicBezTo>
                    <a:cubicBezTo>
                      <a:pt x="245" y="352"/>
                      <a:pt x="245" y="352"/>
                      <a:pt x="245" y="352"/>
                    </a:cubicBezTo>
                    <a:cubicBezTo>
                      <a:pt x="245" y="298"/>
                      <a:pt x="245" y="298"/>
                      <a:pt x="245" y="298"/>
                    </a:cubicBezTo>
                    <a:cubicBezTo>
                      <a:pt x="245" y="292"/>
                      <a:pt x="240" y="288"/>
                      <a:pt x="234" y="288"/>
                    </a:cubicBezTo>
                    <a:cubicBezTo>
                      <a:pt x="228" y="288"/>
                      <a:pt x="224" y="292"/>
                      <a:pt x="224" y="298"/>
                    </a:cubicBezTo>
                    <a:cubicBezTo>
                      <a:pt x="224" y="362"/>
                      <a:pt x="224" y="362"/>
                      <a:pt x="224" y="362"/>
                    </a:cubicBezTo>
                    <a:cubicBezTo>
                      <a:pt x="224" y="368"/>
                      <a:pt x="228" y="373"/>
                      <a:pt x="234" y="373"/>
                    </a:cubicBezTo>
                    <a:cubicBezTo>
                      <a:pt x="315" y="373"/>
                      <a:pt x="315" y="373"/>
                      <a:pt x="315" y="373"/>
                    </a:cubicBezTo>
                    <a:cubicBezTo>
                      <a:pt x="355" y="413"/>
                      <a:pt x="355" y="413"/>
                      <a:pt x="355" y="413"/>
                    </a:cubicBezTo>
                    <a:cubicBezTo>
                      <a:pt x="357" y="415"/>
                      <a:pt x="360" y="416"/>
                      <a:pt x="362" y="416"/>
                    </a:cubicBezTo>
                    <a:cubicBezTo>
                      <a:pt x="364" y="416"/>
                      <a:pt x="365" y="415"/>
                      <a:pt x="366" y="415"/>
                    </a:cubicBezTo>
                    <a:cubicBezTo>
                      <a:pt x="370" y="413"/>
                      <a:pt x="373" y="409"/>
                      <a:pt x="373" y="405"/>
                    </a:cubicBezTo>
                    <a:cubicBezTo>
                      <a:pt x="373" y="373"/>
                      <a:pt x="373" y="373"/>
                      <a:pt x="373" y="373"/>
                    </a:cubicBezTo>
                    <a:cubicBezTo>
                      <a:pt x="405" y="373"/>
                      <a:pt x="405" y="373"/>
                      <a:pt x="405" y="373"/>
                    </a:cubicBezTo>
                    <a:cubicBezTo>
                      <a:pt x="411" y="373"/>
                      <a:pt x="416" y="368"/>
                      <a:pt x="416" y="362"/>
                    </a:cubicBezTo>
                    <a:lnTo>
                      <a:pt x="416" y="234"/>
                    </a:lnTo>
                    <a:close/>
                  </a:path>
                </a:pathLst>
              </a:custGeom>
              <a:solidFill>
                <a:schemeClr val="bg1"/>
              </a:solidFill>
              <a:ln>
                <a:noFill/>
              </a:ln>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grpSp>
          <p:nvGrpSpPr>
            <p:cNvPr id="36" name="グループ化 27">
              <a:extLst>
                <a:ext uri="{FF2B5EF4-FFF2-40B4-BE49-F238E27FC236}">
                  <a16:creationId xmlns:a16="http://schemas.microsoft.com/office/drawing/2014/main" id="{E6F8C9A5-7120-4ACF-ADD8-C37B9434210B}"/>
                </a:ext>
              </a:extLst>
            </p:cNvPr>
            <p:cNvGrpSpPr/>
            <p:nvPr/>
          </p:nvGrpSpPr>
          <p:grpSpPr>
            <a:xfrm>
              <a:off x="579000" y="4468523"/>
              <a:ext cx="8748000" cy="1008000"/>
              <a:chOff x="579600" y="4068000"/>
              <a:chExt cx="8748000" cy="1008000"/>
            </a:xfrm>
          </p:grpSpPr>
          <p:sp>
            <p:nvSpPr>
              <p:cNvPr id="37" name="フリーフォーム 16">
                <a:extLst>
                  <a:ext uri="{FF2B5EF4-FFF2-40B4-BE49-F238E27FC236}">
                    <a16:creationId xmlns:a16="http://schemas.microsoft.com/office/drawing/2014/main" id="{87774C8B-E0A8-48D8-9793-AA762ACDF4CB}"/>
                  </a:ext>
                </a:extLst>
              </p:cNvPr>
              <p:cNvSpPr/>
              <p:nvPr/>
            </p:nvSpPr>
            <p:spPr bwMode="gray">
              <a:xfrm>
                <a:off x="579600" y="4068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3"/>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1" lang="ja-JP" altLang="en-US" sz="1800" b="1" i="0" u="none" strike="noStrike" kern="1200" cap="none" spc="0" normalizeH="0" baseline="0" noProof="0" dirty="0">
                  <a:ln>
                    <a:noFill/>
                  </a:ln>
                  <a:solidFill>
                    <a:prstClr val="white"/>
                  </a:solidFill>
                  <a:effectLst/>
                  <a:uLnTx/>
                  <a:uFillTx/>
                  <a:ea typeface="+mn-ea"/>
                  <a:cs typeface="+mn-cs"/>
                </a:endParaRPr>
              </a:p>
            </p:txBody>
          </p:sp>
          <p:sp>
            <p:nvSpPr>
              <p:cNvPr id="38" name="Freeform 59">
                <a:extLst>
                  <a:ext uri="{FF2B5EF4-FFF2-40B4-BE49-F238E27FC236}">
                    <a16:creationId xmlns:a16="http://schemas.microsoft.com/office/drawing/2014/main" id="{F61D657E-D306-4757-9518-9F45CEFB31A2}"/>
                  </a:ext>
                </a:extLst>
              </p:cNvPr>
              <p:cNvSpPr>
                <a:spLocks noChangeAspect="1" noEditPoints="1"/>
              </p:cNvSpPr>
              <p:nvPr/>
            </p:nvSpPr>
            <p:spPr bwMode="gray">
              <a:xfrm>
                <a:off x="651600" y="4140000"/>
                <a:ext cx="864000" cy="86400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bg1"/>
              </a:solidFill>
              <a:ln>
                <a:noFill/>
              </a:ln>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grpSp>
      <p:sp>
        <p:nvSpPr>
          <p:cNvPr id="5" name="TextBox 4">
            <a:extLst>
              <a:ext uri="{FF2B5EF4-FFF2-40B4-BE49-F238E27FC236}">
                <a16:creationId xmlns:a16="http://schemas.microsoft.com/office/drawing/2014/main" id="{96C1B958-38B1-4224-A349-1C08205F4820}"/>
              </a:ext>
            </a:extLst>
          </p:cNvPr>
          <p:cNvSpPr txBox="1"/>
          <p:nvPr/>
        </p:nvSpPr>
        <p:spPr>
          <a:xfrm>
            <a:off x="1785170" y="2096341"/>
            <a:ext cx="8715992" cy="523220"/>
          </a:xfrm>
          <a:prstGeom prst="rect">
            <a:avLst/>
          </a:prstGeom>
          <a:noFill/>
        </p:spPr>
        <p:txBody>
          <a:bodyPr wrap="square" rtlCol="0">
            <a:spAutoFit/>
          </a:bodyPr>
          <a:lstStyle/>
          <a:p>
            <a:r>
              <a:rPr kumimoji="1" lang="en-US" altLang="ja-JP" sz="2800" i="0" u="none" strike="noStrike" kern="1200" cap="none" spc="0" normalizeH="0" baseline="0" noProof="0" dirty="0">
                <a:ln>
                  <a:noFill/>
                </a:ln>
                <a:solidFill>
                  <a:srgbClr val="FFFFFF"/>
                </a:solidFill>
                <a:effectLst/>
                <a:uLnTx/>
                <a:uFillTx/>
                <a:ea typeface="+mn-ea"/>
                <a:cs typeface="+mn-cs"/>
              </a:rPr>
              <a:t>Discover w</a:t>
            </a:r>
            <a:r>
              <a:rPr kumimoji="1" lang="en-US" altLang="ja-JP" sz="2800" dirty="0">
                <a:solidFill>
                  <a:srgbClr val="FFFFFF"/>
                </a:solidFill>
              </a:rPr>
              <a:t>hat </a:t>
            </a:r>
            <a:r>
              <a:rPr kumimoji="1" lang="en-US" altLang="ja-JP" sz="2800" b="1" dirty="0">
                <a:solidFill>
                  <a:srgbClr val="FFFFFF"/>
                </a:solidFill>
              </a:rPr>
              <a:t>factors </a:t>
            </a:r>
            <a:r>
              <a:rPr kumimoji="1" lang="en-US" altLang="ja-JP" sz="2800" dirty="0">
                <a:solidFill>
                  <a:srgbClr val="FFFFFF"/>
                </a:solidFill>
              </a:rPr>
              <a:t>go into making a song popular</a:t>
            </a:r>
            <a:endParaRPr lang="en-US" sz="2800" dirty="0"/>
          </a:p>
        </p:txBody>
      </p:sp>
      <p:sp>
        <p:nvSpPr>
          <p:cNvPr id="23" name="TextBox 22">
            <a:extLst>
              <a:ext uri="{FF2B5EF4-FFF2-40B4-BE49-F238E27FC236}">
                <a16:creationId xmlns:a16="http://schemas.microsoft.com/office/drawing/2014/main" id="{65DD803C-4A01-41CB-BAF9-55D0E98030C6}"/>
              </a:ext>
            </a:extLst>
          </p:cNvPr>
          <p:cNvSpPr txBox="1"/>
          <p:nvPr/>
        </p:nvSpPr>
        <p:spPr>
          <a:xfrm>
            <a:off x="1785170" y="3720744"/>
            <a:ext cx="8715992" cy="523220"/>
          </a:xfrm>
          <a:prstGeom prst="rect">
            <a:avLst/>
          </a:prstGeom>
          <a:noFill/>
        </p:spPr>
        <p:txBody>
          <a:bodyPr wrap="square" rtlCol="0">
            <a:spAutoFit/>
          </a:bodyPr>
          <a:lstStyle/>
          <a:p>
            <a:r>
              <a:rPr kumimoji="1" lang="en-US" altLang="ja-JP" sz="2800" i="0" u="none" strike="noStrike" kern="1200" cap="none" spc="0" normalizeH="0" baseline="0" noProof="0" dirty="0">
                <a:ln>
                  <a:noFill/>
                </a:ln>
                <a:solidFill>
                  <a:srgbClr val="FFFFFF"/>
                </a:solidFill>
                <a:effectLst/>
                <a:uLnTx/>
                <a:uFillTx/>
                <a:ea typeface="+mn-ea"/>
                <a:cs typeface="+mn-cs"/>
              </a:rPr>
              <a:t>Analyze Current </a:t>
            </a:r>
            <a:r>
              <a:rPr kumimoji="1" lang="en-US" altLang="ja-JP" sz="2800" b="1" i="0" u="none" strike="noStrike" kern="1200" cap="none" spc="0" normalizeH="0" baseline="0" noProof="0" dirty="0">
                <a:ln>
                  <a:noFill/>
                </a:ln>
                <a:solidFill>
                  <a:srgbClr val="FFFFFF"/>
                </a:solidFill>
                <a:effectLst/>
                <a:uLnTx/>
                <a:uFillTx/>
                <a:ea typeface="+mn-ea"/>
                <a:cs typeface="+mn-cs"/>
              </a:rPr>
              <a:t>Trends </a:t>
            </a:r>
            <a:r>
              <a:rPr kumimoji="1" lang="en-US" altLang="ja-JP" sz="2800" i="0" u="none" strike="noStrike" kern="1200" cap="none" spc="0" normalizeH="0" baseline="0" noProof="0" dirty="0">
                <a:ln>
                  <a:noFill/>
                </a:ln>
                <a:solidFill>
                  <a:srgbClr val="FFFFFF"/>
                </a:solidFill>
                <a:effectLst/>
                <a:uLnTx/>
                <a:uFillTx/>
                <a:ea typeface="+mn-ea"/>
                <a:cs typeface="+mn-cs"/>
              </a:rPr>
              <a:t>in the music industry</a:t>
            </a:r>
            <a:endParaRPr lang="en-US" sz="2800" dirty="0"/>
          </a:p>
        </p:txBody>
      </p:sp>
      <p:sp>
        <p:nvSpPr>
          <p:cNvPr id="24" name="TextBox 23">
            <a:extLst>
              <a:ext uri="{FF2B5EF4-FFF2-40B4-BE49-F238E27FC236}">
                <a16:creationId xmlns:a16="http://schemas.microsoft.com/office/drawing/2014/main" id="{CA1FDBDF-3D98-4C2D-AE11-B15F004600BF}"/>
              </a:ext>
            </a:extLst>
          </p:cNvPr>
          <p:cNvSpPr txBox="1"/>
          <p:nvPr/>
        </p:nvSpPr>
        <p:spPr>
          <a:xfrm>
            <a:off x="1785170" y="5126258"/>
            <a:ext cx="8715992" cy="954107"/>
          </a:xfrm>
          <a:prstGeom prst="rect">
            <a:avLst/>
          </a:prstGeom>
          <a:noFill/>
        </p:spPr>
        <p:txBody>
          <a:bodyPr wrap="square" rtlCol="0">
            <a:spAutoFit/>
          </a:bodyPr>
          <a:lstStyle/>
          <a:p>
            <a:r>
              <a:rPr kumimoji="1" lang="en-US" altLang="ja-JP" sz="2800" i="0" u="none" strike="noStrike" kern="1200" cap="none" spc="0" normalizeH="0" baseline="0" noProof="0" dirty="0">
                <a:ln>
                  <a:noFill/>
                </a:ln>
                <a:solidFill>
                  <a:srgbClr val="FFFFFF"/>
                </a:solidFill>
                <a:effectLst/>
                <a:uLnTx/>
                <a:uFillTx/>
                <a:ea typeface="+mn-ea"/>
                <a:cs typeface="+mn-cs"/>
              </a:rPr>
              <a:t>Determine what </a:t>
            </a:r>
            <a:r>
              <a:rPr kumimoji="1" lang="en-US" altLang="ja-JP" sz="2800" b="1" i="0" u="none" strike="noStrike" kern="1200" cap="none" spc="0" normalizeH="0" baseline="0" noProof="0" dirty="0">
                <a:ln>
                  <a:noFill/>
                </a:ln>
                <a:solidFill>
                  <a:srgbClr val="FFFFFF"/>
                </a:solidFill>
                <a:effectLst/>
                <a:uLnTx/>
                <a:uFillTx/>
                <a:ea typeface="+mn-ea"/>
                <a:cs typeface="+mn-cs"/>
              </a:rPr>
              <a:t>Life Column Records </a:t>
            </a:r>
            <a:r>
              <a:rPr kumimoji="1" lang="en-US" altLang="ja-JP" sz="2800" i="0" u="none" strike="noStrike" kern="1200" cap="none" spc="0" normalizeH="0" baseline="0" noProof="0" dirty="0">
                <a:ln>
                  <a:noFill/>
                </a:ln>
                <a:solidFill>
                  <a:srgbClr val="FFFFFF"/>
                </a:solidFill>
                <a:effectLst/>
                <a:uLnTx/>
                <a:uFillTx/>
                <a:ea typeface="+mn-ea"/>
                <a:cs typeface="+mn-cs"/>
              </a:rPr>
              <a:t>needs to do to get more hits</a:t>
            </a:r>
            <a:endParaRPr lang="en-US" sz="1800" dirty="0"/>
          </a:p>
        </p:txBody>
      </p:sp>
    </p:spTree>
    <p:extLst>
      <p:ext uri="{BB962C8B-B14F-4D97-AF65-F5344CB8AC3E}">
        <p14:creationId xmlns:p14="http://schemas.microsoft.com/office/powerpoint/2010/main" val="195279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nip Single Corner Rectangle 41">
            <a:extLst>
              <a:ext uri="{FF2B5EF4-FFF2-40B4-BE49-F238E27FC236}">
                <a16:creationId xmlns:a16="http://schemas.microsoft.com/office/drawing/2014/main" id="{B6B04A1A-A033-B94E-BD08-9B6A0DEF1483}"/>
              </a:ext>
            </a:extLst>
          </p:cNvPr>
          <p:cNvSpPr/>
          <p:nvPr/>
        </p:nvSpPr>
        <p:spPr>
          <a:xfrm>
            <a:off x="463550" y="1714500"/>
            <a:ext cx="3142461" cy="4283851"/>
          </a:xfrm>
          <a:prstGeom prst="snip1Rect">
            <a:avLst/>
          </a:prstGeom>
          <a:solidFill>
            <a:srgbClr val="0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080000" rIns="180000" bIns="180000" numCol="1" spcCol="1270" anchor="t" anchorCtr="0">
            <a:noAutofit/>
          </a:bodyPr>
          <a:lstStyle/>
          <a:p>
            <a:pPr defTabSz="913686"/>
            <a:r>
              <a:rPr lang="en-US" sz="2400" b="1" dirty="0">
                <a:solidFill>
                  <a:prstClr val="white"/>
                </a:solidFill>
                <a:cs typeface="Arial" panose="020B0604020202020204" pitchFamily="34" charset="0"/>
              </a:rPr>
              <a:t>Data Gathering and Organization</a:t>
            </a:r>
          </a:p>
          <a:p>
            <a:pPr defTabSz="913686"/>
            <a:endParaRPr lang="en-US" sz="1300" b="1" dirty="0">
              <a:solidFill>
                <a:prstClr val="white"/>
              </a:solidFill>
              <a:cs typeface="Arial" panose="020B0604020202020204" pitchFamily="34" charset="0"/>
            </a:endParaRPr>
          </a:p>
          <a:p>
            <a:pPr marL="171299" indent="-171299" defTabSz="913686">
              <a:buFont typeface="Arial" panose="020B0604020202020204" pitchFamily="34" charset="0"/>
              <a:buChar char="•"/>
            </a:pPr>
            <a:r>
              <a:rPr lang="en-US" sz="1300" dirty="0">
                <a:solidFill>
                  <a:prstClr val="white"/>
                </a:solidFill>
                <a:cs typeface="Arial" panose="020B0604020202020204" pitchFamily="34" charset="0"/>
              </a:rPr>
              <a:t>Gathering data through Web Scraping different sites and interacting with the Spotify API</a:t>
            </a:r>
          </a:p>
          <a:p>
            <a:pPr marL="171299" indent="-171299" defTabSz="913686">
              <a:buFont typeface="Arial" panose="020B0604020202020204" pitchFamily="34" charset="0"/>
              <a:buChar char="•"/>
            </a:pPr>
            <a:endParaRPr lang="en-US" sz="1300" dirty="0">
              <a:solidFill>
                <a:prstClr val="white"/>
              </a:solidFill>
              <a:cs typeface="Arial" panose="020B0604020202020204" pitchFamily="34" charset="0"/>
            </a:endParaRPr>
          </a:p>
          <a:p>
            <a:pPr marL="171299" indent="-171299" defTabSz="913686">
              <a:buFont typeface="Arial" panose="020B0604020202020204" pitchFamily="34" charset="0"/>
              <a:buChar char="•"/>
            </a:pPr>
            <a:r>
              <a:rPr lang="en-US" sz="1300" dirty="0">
                <a:solidFill>
                  <a:prstClr val="white"/>
                </a:solidFill>
                <a:cs typeface="Arial" panose="020B0604020202020204" pitchFamily="34" charset="0"/>
              </a:rPr>
              <a:t>Parsing through the Complex structure given by the API and web scraping to make usable data</a:t>
            </a:r>
          </a:p>
        </p:txBody>
      </p:sp>
      <p:sp>
        <p:nvSpPr>
          <p:cNvPr id="44" name="Snip Single Corner Rectangle 43">
            <a:extLst>
              <a:ext uri="{FF2B5EF4-FFF2-40B4-BE49-F238E27FC236}">
                <a16:creationId xmlns:a16="http://schemas.microsoft.com/office/drawing/2014/main" id="{F9688608-A743-884A-B42C-25FCA9A3EBA9}"/>
              </a:ext>
            </a:extLst>
          </p:cNvPr>
          <p:cNvSpPr/>
          <p:nvPr/>
        </p:nvSpPr>
        <p:spPr>
          <a:xfrm>
            <a:off x="4527944" y="1714500"/>
            <a:ext cx="3142461" cy="4283851"/>
          </a:xfrm>
          <a:prstGeom prst="snip1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080000" rIns="180000" bIns="180000" numCol="1" spcCol="1270" anchor="t" anchorCtr="0">
            <a:noAutofit/>
          </a:bodyPr>
          <a:lstStyle/>
          <a:p>
            <a:pPr defTabSz="913686"/>
            <a:r>
              <a:rPr lang="en-US" sz="2400" b="1" dirty="0">
                <a:solidFill>
                  <a:prstClr val="white"/>
                </a:solidFill>
                <a:cs typeface="Arial" panose="020B0604020202020204" pitchFamily="34" charset="0"/>
              </a:rPr>
              <a:t>Data Exploration and Model Creation</a:t>
            </a:r>
          </a:p>
          <a:p>
            <a:pPr defTabSz="913686"/>
            <a:endParaRPr lang="en-US" sz="1300" b="1" dirty="0">
              <a:solidFill>
                <a:prstClr val="white"/>
              </a:solidFill>
              <a:cs typeface="Arial" panose="020B0604020202020204" pitchFamily="34" charset="0"/>
            </a:endParaRPr>
          </a:p>
          <a:p>
            <a:pPr marL="171299" indent="-171299" defTabSz="913686">
              <a:buFont typeface="Arial" panose="020B0604020202020204" pitchFamily="34" charset="0"/>
              <a:buChar char="•"/>
            </a:pPr>
            <a:r>
              <a:rPr lang="en-US" sz="1300" dirty="0">
                <a:solidFill>
                  <a:prstClr val="white"/>
                </a:solidFill>
                <a:cs typeface="Arial" panose="020B0604020202020204" pitchFamily="34" charset="0"/>
              </a:rPr>
              <a:t>Use the cleaned data to explore trends with songs and relation to aspects</a:t>
            </a:r>
          </a:p>
          <a:p>
            <a:pPr marL="171299" indent="-171299" defTabSz="913686">
              <a:buFont typeface="Arial" panose="020B0604020202020204" pitchFamily="34" charset="0"/>
              <a:buChar char="•"/>
            </a:pPr>
            <a:endParaRPr lang="en-US" sz="1300" dirty="0">
              <a:solidFill>
                <a:prstClr val="white"/>
              </a:solidFill>
              <a:cs typeface="Arial" panose="020B0604020202020204" pitchFamily="34" charset="0"/>
            </a:endParaRPr>
          </a:p>
          <a:p>
            <a:pPr marL="171299" indent="-171299" defTabSz="913686">
              <a:buFont typeface="Arial" panose="020B0604020202020204" pitchFamily="34" charset="0"/>
              <a:buChar char="•"/>
            </a:pPr>
            <a:r>
              <a:rPr lang="en-US" sz="1300" dirty="0">
                <a:solidFill>
                  <a:prstClr val="white"/>
                </a:solidFill>
                <a:cs typeface="Arial" panose="020B0604020202020204" pitchFamily="34" charset="0"/>
              </a:rPr>
              <a:t>Use the cleaned data to generate models to attempt to predict whether a song will be popular</a:t>
            </a:r>
          </a:p>
        </p:txBody>
      </p:sp>
      <p:sp>
        <p:nvSpPr>
          <p:cNvPr id="46" name="Snip Single Corner Rectangle 45">
            <a:extLst>
              <a:ext uri="{FF2B5EF4-FFF2-40B4-BE49-F238E27FC236}">
                <a16:creationId xmlns:a16="http://schemas.microsoft.com/office/drawing/2014/main" id="{331F3DB8-8B5B-FE40-BFFC-3A36952FDED9}"/>
              </a:ext>
            </a:extLst>
          </p:cNvPr>
          <p:cNvSpPr/>
          <p:nvPr/>
        </p:nvSpPr>
        <p:spPr>
          <a:xfrm>
            <a:off x="8592339" y="1714500"/>
            <a:ext cx="3142461" cy="4283851"/>
          </a:xfrm>
          <a:prstGeom prst="snip1Rect">
            <a:avLst/>
          </a:prstGeom>
          <a:solidFill>
            <a:srgbClr val="86BC2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080000" rIns="180000" bIns="180000" numCol="1" spcCol="1270" anchor="t" anchorCtr="0">
            <a:noAutofit/>
          </a:bodyPr>
          <a:lstStyle/>
          <a:p>
            <a:pPr defTabSz="913686"/>
            <a:r>
              <a:rPr lang="en-US" sz="2400" b="1" dirty="0">
                <a:solidFill>
                  <a:prstClr val="white"/>
                </a:solidFill>
                <a:cs typeface="Arial" panose="020B0604020202020204" pitchFamily="34" charset="0"/>
              </a:rPr>
              <a:t>Informed Insights</a:t>
            </a:r>
          </a:p>
          <a:p>
            <a:pPr defTabSz="913686"/>
            <a:endParaRPr lang="en-US" sz="1300" b="1" dirty="0">
              <a:solidFill>
                <a:prstClr val="white"/>
              </a:solidFill>
              <a:cs typeface="Arial" panose="020B0604020202020204" pitchFamily="34" charset="0"/>
            </a:endParaRPr>
          </a:p>
          <a:p>
            <a:pPr marL="171299" indent="-171299" defTabSz="913686">
              <a:buFont typeface="Arial" panose="020B0604020202020204" pitchFamily="34" charset="0"/>
              <a:buChar char="•"/>
            </a:pPr>
            <a:r>
              <a:rPr lang="en-US" sz="1300" dirty="0">
                <a:solidFill>
                  <a:prstClr val="white"/>
                </a:solidFill>
                <a:cs typeface="Arial" panose="020B0604020202020204" pitchFamily="34" charset="0"/>
              </a:rPr>
              <a:t>Use information derived from the data and from expert input to create informed insights on how to catch up to competitors</a:t>
            </a:r>
          </a:p>
          <a:p>
            <a:pPr marL="171299" indent="-171299" defTabSz="913686">
              <a:buFont typeface="Arial" panose="020B0604020202020204" pitchFamily="34" charset="0"/>
              <a:buChar char="•"/>
            </a:pPr>
            <a:endParaRPr lang="en-US" sz="1300" dirty="0">
              <a:solidFill>
                <a:prstClr val="white"/>
              </a:solidFill>
              <a:cs typeface="Arial" panose="020B0604020202020204" pitchFamily="34" charset="0"/>
            </a:endParaRPr>
          </a:p>
        </p:txBody>
      </p:sp>
      <p:grpSp>
        <p:nvGrpSpPr>
          <p:cNvPr id="4" name="Group 3"/>
          <p:cNvGrpSpPr/>
          <p:nvPr/>
        </p:nvGrpSpPr>
        <p:grpSpPr>
          <a:xfrm>
            <a:off x="2691610" y="1714500"/>
            <a:ext cx="914400" cy="914400"/>
            <a:chOff x="2691610" y="1620846"/>
            <a:chExt cx="914400" cy="914400"/>
          </a:xfrm>
        </p:grpSpPr>
        <p:sp>
          <p:nvSpPr>
            <p:cNvPr id="3" name="Oval 2"/>
            <p:cNvSpPr/>
            <p:nvPr/>
          </p:nvSpPr>
          <p:spPr bwMode="gray">
            <a:xfrm>
              <a:off x="2766214" y="1695450"/>
              <a:ext cx="765192" cy="765192"/>
            </a:xfrm>
            <a:prstGeom prst="ellipse">
              <a:avLst/>
            </a:prstGeom>
            <a:solidFill>
              <a:srgbClr val="000000"/>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12" name="Freeform 806">
              <a:extLst>
                <a:ext uri="{FF2B5EF4-FFF2-40B4-BE49-F238E27FC236}">
                  <a16:creationId xmlns:a16="http://schemas.microsoft.com/office/drawing/2014/main" id="{41BBEFFD-612A-4226-9E3E-AC4885C36F67}"/>
                </a:ext>
              </a:extLst>
            </p:cNvPr>
            <p:cNvSpPr>
              <a:spLocks noChangeAspect="1" noEditPoints="1"/>
            </p:cNvSpPr>
            <p:nvPr/>
          </p:nvSpPr>
          <p:spPr bwMode="auto">
            <a:xfrm>
              <a:off x="2691610" y="1620846"/>
              <a:ext cx="914400" cy="9144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3" name="Freeform 496">
            <a:extLst>
              <a:ext uri="{FF2B5EF4-FFF2-40B4-BE49-F238E27FC236}">
                <a16:creationId xmlns:a16="http://schemas.microsoft.com/office/drawing/2014/main" id="{F38A14AB-A7A0-476E-959D-FB047617CB5D}"/>
              </a:ext>
            </a:extLst>
          </p:cNvPr>
          <p:cNvSpPr>
            <a:spLocks noChangeAspect="1" noEditPoints="1"/>
          </p:cNvSpPr>
          <p:nvPr/>
        </p:nvSpPr>
        <p:spPr bwMode="auto">
          <a:xfrm>
            <a:off x="10823080" y="1714500"/>
            <a:ext cx="911720" cy="914400"/>
          </a:xfrm>
          <a:custGeom>
            <a:avLst/>
            <a:gdLst>
              <a:gd name="T0" fmla="*/ 254 w 512"/>
              <a:gd name="T1" fmla="*/ 191 h 512"/>
              <a:gd name="T2" fmla="*/ 195 w 512"/>
              <a:gd name="T3" fmla="*/ 206 h 512"/>
              <a:gd name="T4" fmla="*/ 165 w 512"/>
              <a:gd name="T5" fmla="*/ 258 h 512"/>
              <a:gd name="T6" fmla="*/ 187 w 512"/>
              <a:gd name="T7" fmla="*/ 316 h 512"/>
              <a:gd name="T8" fmla="*/ 299 w 512"/>
              <a:gd name="T9" fmla="*/ 313 h 512"/>
              <a:gd name="T10" fmla="*/ 349 w 512"/>
              <a:gd name="T11" fmla="*/ 165 h 512"/>
              <a:gd name="T12" fmla="*/ 254 w 512"/>
              <a:gd name="T13" fmla="*/ 191 h 512"/>
              <a:gd name="T14" fmla="*/ 291 w 512"/>
              <a:gd name="T15" fmla="*/ 237 h 512"/>
              <a:gd name="T16" fmla="*/ 216 w 512"/>
              <a:gd name="T17" fmla="*/ 298 h 512"/>
              <a:gd name="T18" fmla="*/ 206 w 512"/>
              <a:gd name="T19" fmla="*/ 305 h 512"/>
              <a:gd name="T20" fmla="*/ 202 w 512"/>
              <a:gd name="T21" fmla="*/ 304 h 512"/>
              <a:gd name="T22" fmla="*/ 196 w 512"/>
              <a:gd name="T23" fmla="*/ 291 h 512"/>
              <a:gd name="T24" fmla="*/ 288 w 512"/>
              <a:gd name="T25" fmla="*/ 216 h 512"/>
              <a:gd name="T26" fmla="*/ 300 w 512"/>
              <a:gd name="T27" fmla="*/ 225 h 512"/>
              <a:gd name="T28" fmla="*/ 291 w 512"/>
              <a:gd name="T29" fmla="*/ 237 h 512"/>
              <a:gd name="T30" fmla="*/ 256 w 512"/>
              <a:gd name="T31" fmla="*/ 0 h 512"/>
              <a:gd name="T32" fmla="*/ 0 w 512"/>
              <a:gd name="T33" fmla="*/ 256 h 512"/>
              <a:gd name="T34" fmla="*/ 256 w 512"/>
              <a:gd name="T35" fmla="*/ 512 h 512"/>
              <a:gd name="T36" fmla="*/ 512 w 512"/>
              <a:gd name="T37" fmla="*/ 256 h 512"/>
              <a:gd name="T38" fmla="*/ 256 w 512"/>
              <a:gd name="T39" fmla="*/ 0 h 512"/>
              <a:gd name="T40" fmla="*/ 314 w 512"/>
              <a:gd name="T41" fmla="*/ 328 h 512"/>
              <a:gd name="T42" fmla="*/ 240 w 512"/>
              <a:gd name="T43" fmla="*/ 360 h 512"/>
              <a:gd name="T44" fmla="*/ 179 w 512"/>
              <a:gd name="T45" fmla="*/ 338 h 512"/>
              <a:gd name="T46" fmla="*/ 161 w 512"/>
              <a:gd name="T47" fmla="*/ 365 h 512"/>
              <a:gd name="T48" fmla="*/ 151 w 512"/>
              <a:gd name="T49" fmla="*/ 376 h 512"/>
              <a:gd name="T50" fmla="*/ 151 w 512"/>
              <a:gd name="T51" fmla="*/ 376 h 512"/>
              <a:gd name="T52" fmla="*/ 140 w 512"/>
              <a:gd name="T53" fmla="*/ 365 h 512"/>
              <a:gd name="T54" fmla="*/ 164 w 512"/>
              <a:gd name="T55" fmla="*/ 323 h 512"/>
              <a:gd name="T56" fmla="*/ 144 w 512"/>
              <a:gd name="T57" fmla="*/ 256 h 512"/>
              <a:gd name="T58" fmla="*/ 182 w 512"/>
              <a:gd name="T59" fmla="*/ 189 h 512"/>
              <a:gd name="T60" fmla="*/ 253 w 512"/>
              <a:gd name="T61" fmla="*/ 170 h 512"/>
              <a:gd name="T62" fmla="*/ 350 w 512"/>
              <a:gd name="T63" fmla="*/ 138 h 512"/>
              <a:gd name="T64" fmla="*/ 361 w 512"/>
              <a:gd name="T65" fmla="*/ 136 h 512"/>
              <a:gd name="T66" fmla="*/ 367 w 512"/>
              <a:gd name="T67" fmla="*/ 144 h 512"/>
              <a:gd name="T68" fmla="*/ 314 w 512"/>
              <a:gd name="T69" fmla="*/ 3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4" y="191"/>
                </a:moveTo>
                <a:cubicBezTo>
                  <a:pt x="231" y="192"/>
                  <a:pt x="214" y="193"/>
                  <a:pt x="195" y="206"/>
                </a:cubicBezTo>
                <a:cubicBezTo>
                  <a:pt x="178" y="218"/>
                  <a:pt x="167" y="237"/>
                  <a:pt x="165" y="258"/>
                </a:cubicBezTo>
                <a:cubicBezTo>
                  <a:pt x="164" y="280"/>
                  <a:pt x="171" y="301"/>
                  <a:pt x="187" y="316"/>
                </a:cubicBezTo>
                <a:cubicBezTo>
                  <a:pt x="218" y="348"/>
                  <a:pt x="266" y="346"/>
                  <a:pt x="299" y="313"/>
                </a:cubicBezTo>
                <a:cubicBezTo>
                  <a:pt x="330" y="283"/>
                  <a:pt x="355" y="224"/>
                  <a:pt x="349" y="165"/>
                </a:cubicBezTo>
                <a:cubicBezTo>
                  <a:pt x="311" y="189"/>
                  <a:pt x="281" y="191"/>
                  <a:pt x="254" y="191"/>
                </a:cubicBezTo>
                <a:close/>
                <a:moveTo>
                  <a:pt x="291" y="237"/>
                </a:moveTo>
                <a:cubicBezTo>
                  <a:pt x="237" y="247"/>
                  <a:pt x="216" y="298"/>
                  <a:pt x="216" y="298"/>
                </a:cubicBezTo>
                <a:cubicBezTo>
                  <a:pt x="215" y="303"/>
                  <a:pt x="211" y="305"/>
                  <a:pt x="206" y="305"/>
                </a:cubicBezTo>
                <a:cubicBezTo>
                  <a:pt x="205" y="305"/>
                  <a:pt x="204" y="305"/>
                  <a:pt x="202" y="304"/>
                </a:cubicBezTo>
                <a:cubicBezTo>
                  <a:pt x="197" y="302"/>
                  <a:pt x="194" y="296"/>
                  <a:pt x="196" y="291"/>
                </a:cubicBezTo>
                <a:cubicBezTo>
                  <a:pt x="197" y="288"/>
                  <a:pt x="221" y="228"/>
                  <a:pt x="288" y="216"/>
                </a:cubicBezTo>
                <a:cubicBezTo>
                  <a:pt x="294" y="215"/>
                  <a:pt x="299" y="219"/>
                  <a:pt x="300" y="225"/>
                </a:cubicBezTo>
                <a:cubicBezTo>
                  <a:pt x="301" y="230"/>
                  <a:pt x="297" y="236"/>
                  <a:pt x="291" y="237"/>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14" y="328"/>
                </a:moveTo>
                <a:cubicBezTo>
                  <a:pt x="293" y="349"/>
                  <a:pt x="267" y="360"/>
                  <a:pt x="240" y="360"/>
                </a:cubicBezTo>
                <a:cubicBezTo>
                  <a:pt x="218" y="360"/>
                  <a:pt x="197" y="353"/>
                  <a:pt x="179" y="338"/>
                </a:cubicBezTo>
                <a:cubicBezTo>
                  <a:pt x="162" y="353"/>
                  <a:pt x="162" y="365"/>
                  <a:pt x="161" y="365"/>
                </a:cubicBezTo>
                <a:cubicBezTo>
                  <a:pt x="161" y="371"/>
                  <a:pt x="157" y="376"/>
                  <a:pt x="151" y="376"/>
                </a:cubicBezTo>
                <a:cubicBezTo>
                  <a:pt x="151" y="376"/>
                  <a:pt x="151" y="376"/>
                  <a:pt x="151" y="376"/>
                </a:cubicBezTo>
                <a:cubicBezTo>
                  <a:pt x="145" y="376"/>
                  <a:pt x="140" y="371"/>
                  <a:pt x="140" y="365"/>
                </a:cubicBezTo>
                <a:cubicBezTo>
                  <a:pt x="140" y="363"/>
                  <a:pt x="141" y="344"/>
                  <a:pt x="164" y="323"/>
                </a:cubicBezTo>
                <a:cubicBezTo>
                  <a:pt x="149" y="304"/>
                  <a:pt x="142" y="280"/>
                  <a:pt x="144" y="256"/>
                </a:cubicBezTo>
                <a:cubicBezTo>
                  <a:pt x="146" y="229"/>
                  <a:pt x="160" y="204"/>
                  <a:pt x="182" y="189"/>
                </a:cubicBezTo>
                <a:cubicBezTo>
                  <a:pt x="207" y="172"/>
                  <a:pt x="230" y="171"/>
                  <a:pt x="253" y="170"/>
                </a:cubicBezTo>
                <a:cubicBezTo>
                  <a:pt x="281" y="169"/>
                  <a:pt x="311" y="168"/>
                  <a:pt x="350" y="138"/>
                </a:cubicBezTo>
                <a:cubicBezTo>
                  <a:pt x="353" y="135"/>
                  <a:pt x="357" y="135"/>
                  <a:pt x="361" y="136"/>
                </a:cubicBezTo>
                <a:cubicBezTo>
                  <a:pt x="364" y="137"/>
                  <a:pt x="366" y="140"/>
                  <a:pt x="367" y="144"/>
                </a:cubicBezTo>
                <a:cubicBezTo>
                  <a:pt x="382" y="215"/>
                  <a:pt x="352" y="291"/>
                  <a:pt x="314" y="3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59">
            <a:extLst>
              <a:ext uri="{FF2B5EF4-FFF2-40B4-BE49-F238E27FC236}">
                <a16:creationId xmlns:a16="http://schemas.microsoft.com/office/drawing/2014/main" id="{4E01C2ED-9AB0-4CF0-99EE-BE6FDAE5873D}"/>
              </a:ext>
            </a:extLst>
          </p:cNvPr>
          <p:cNvSpPr>
            <a:spLocks noChangeAspect="1" noEditPoints="1"/>
          </p:cNvSpPr>
          <p:nvPr/>
        </p:nvSpPr>
        <p:spPr bwMode="auto">
          <a:xfrm>
            <a:off x="6752335" y="1714500"/>
            <a:ext cx="911720" cy="91440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itle 2">
            <a:extLst>
              <a:ext uri="{FF2B5EF4-FFF2-40B4-BE49-F238E27FC236}">
                <a16:creationId xmlns:a16="http://schemas.microsoft.com/office/drawing/2014/main" id="{CFD4AF3D-2132-4B02-8E65-CFA0CF6ED192}"/>
              </a:ext>
            </a:extLst>
          </p:cNvPr>
          <p:cNvSpPr txBox="1">
            <a:spLocks/>
          </p:cNvSpPr>
          <p:nvPr/>
        </p:nvSpPr>
        <p:spPr>
          <a:xfrm>
            <a:off x="3067651" y="304800"/>
            <a:ext cx="6056697" cy="63863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Methods</a:t>
            </a:r>
          </a:p>
        </p:txBody>
      </p:sp>
    </p:spTree>
    <p:extLst>
      <p:ext uri="{BB962C8B-B14F-4D97-AF65-F5344CB8AC3E}">
        <p14:creationId xmlns:p14="http://schemas.microsoft.com/office/powerpoint/2010/main" val="4815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5838-FC66-4110-8BE5-E6B78C7132EC}"/>
              </a:ext>
            </a:extLst>
          </p:cNvPr>
          <p:cNvSpPr>
            <a:spLocks noGrp="1"/>
          </p:cNvSpPr>
          <p:nvPr>
            <p:ph type="title"/>
          </p:nvPr>
        </p:nvSpPr>
        <p:spPr>
          <a:xfrm>
            <a:off x="368300" y="1700213"/>
            <a:ext cx="10519833" cy="1592403"/>
          </a:xfrm>
        </p:spPr>
        <p:txBody>
          <a:bodyPr>
            <a:normAutofit/>
          </a:bodyPr>
          <a:lstStyle/>
          <a:p>
            <a:r>
              <a:rPr lang="en-US" sz="5400" dirty="0"/>
              <a:t>Model Results</a:t>
            </a:r>
          </a:p>
        </p:txBody>
      </p:sp>
      <p:sp>
        <p:nvSpPr>
          <p:cNvPr id="6" name="Text Placeholder 2">
            <a:extLst>
              <a:ext uri="{FF2B5EF4-FFF2-40B4-BE49-F238E27FC236}">
                <a16:creationId xmlns:a16="http://schemas.microsoft.com/office/drawing/2014/main" id="{19582275-2635-4E97-8F45-01EAA7BEEB25}"/>
              </a:ext>
            </a:extLst>
          </p:cNvPr>
          <p:cNvSpPr>
            <a:spLocks noGrp="1"/>
          </p:cNvSpPr>
          <p:nvPr>
            <p:ph type="body" idx="1"/>
          </p:nvPr>
        </p:nvSpPr>
        <p:spPr>
          <a:xfrm>
            <a:off x="469899" y="3423545"/>
            <a:ext cx="10418235" cy="1566532"/>
          </a:xfrm>
        </p:spPr>
        <p:txBody>
          <a:bodyPr/>
          <a:lstStyle/>
          <a:p>
            <a:r>
              <a:rPr lang="en-US" dirty="0"/>
              <a:t>Results from analysis</a:t>
            </a:r>
          </a:p>
        </p:txBody>
      </p:sp>
    </p:spTree>
    <p:extLst>
      <p:ext uri="{BB962C8B-B14F-4D97-AF65-F5344CB8AC3E}">
        <p14:creationId xmlns:p14="http://schemas.microsoft.com/office/powerpoint/2010/main" val="22256972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278D-D5F3-4C34-8E1B-38551AEB6D74}"/>
              </a:ext>
            </a:extLst>
          </p:cNvPr>
          <p:cNvSpPr>
            <a:spLocks noGrp="1"/>
          </p:cNvSpPr>
          <p:nvPr>
            <p:ph type="title"/>
          </p:nvPr>
        </p:nvSpPr>
        <p:spPr>
          <a:xfrm>
            <a:off x="0" y="0"/>
            <a:ext cx="6410100" cy="1325563"/>
          </a:xfrm>
        </p:spPr>
        <p:txBody>
          <a:bodyPr/>
          <a:lstStyle/>
          <a:p>
            <a:pPr algn="ctr"/>
            <a:r>
              <a:rPr lang="en-US" dirty="0"/>
              <a:t>Regression</a:t>
            </a:r>
          </a:p>
        </p:txBody>
      </p:sp>
      <p:pic>
        <p:nvPicPr>
          <p:cNvPr id="4" name="Picture 3">
            <a:extLst>
              <a:ext uri="{FF2B5EF4-FFF2-40B4-BE49-F238E27FC236}">
                <a16:creationId xmlns:a16="http://schemas.microsoft.com/office/drawing/2014/main" id="{81243F17-7762-49A0-A5E8-68E1CE8B651B}"/>
              </a:ext>
            </a:extLst>
          </p:cNvPr>
          <p:cNvPicPr>
            <a:picLocks noChangeAspect="1"/>
          </p:cNvPicPr>
          <p:nvPr/>
        </p:nvPicPr>
        <p:blipFill>
          <a:blip r:embed="rId2"/>
          <a:stretch>
            <a:fillRect/>
          </a:stretch>
        </p:blipFill>
        <p:spPr>
          <a:xfrm>
            <a:off x="6410100" y="0"/>
            <a:ext cx="5781900" cy="6858000"/>
          </a:xfrm>
          <a:prstGeom prst="rect">
            <a:avLst/>
          </a:prstGeom>
          <a:ln w="38100">
            <a:solidFill>
              <a:schemeClr val="accent1"/>
            </a:solidFill>
          </a:ln>
        </p:spPr>
      </p:pic>
      <p:sp>
        <p:nvSpPr>
          <p:cNvPr id="7" name="TextBox 6">
            <a:extLst>
              <a:ext uri="{FF2B5EF4-FFF2-40B4-BE49-F238E27FC236}">
                <a16:creationId xmlns:a16="http://schemas.microsoft.com/office/drawing/2014/main" id="{F59A8356-F5F4-4FAC-8F90-C6A37D0BAD67}"/>
              </a:ext>
            </a:extLst>
          </p:cNvPr>
          <p:cNvSpPr txBox="1"/>
          <p:nvPr/>
        </p:nvSpPr>
        <p:spPr>
          <a:xfrm>
            <a:off x="312122" y="1325563"/>
            <a:ext cx="6097978" cy="3139321"/>
          </a:xfrm>
          <a:prstGeom prst="rect">
            <a:avLst/>
          </a:prstGeom>
          <a:noFill/>
        </p:spPr>
        <p:txBody>
          <a:bodyPr wrap="square" rtlCol="0">
            <a:spAutoFit/>
          </a:bodyPr>
          <a:lstStyle/>
          <a:p>
            <a:r>
              <a:rPr lang="en-US" dirty="0"/>
              <a:t>Many of the features have a significant impact on popularity:</a:t>
            </a:r>
          </a:p>
          <a:p>
            <a:pPr marL="285750" indent="-285750">
              <a:buFont typeface="Arial" panose="020B0604020202020204" pitchFamily="34" charset="0"/>
              <a:buChar char="•"/>
            </a:pPr>
            <a:r>
              <a:rPr lang="en-US" dirty="0"/>
              <a:t>Danceability</a:t>
            </a:r>
          </a:p>
          <a:p>
            <a:pPr marL="285750" indent="-285750">
              <a:buFont typeface="Arial" panose="020B0604020202020204" pitchFamily="34" charset="0"/>
              <a:buChar char="•"/>
            </a:pPr>
            <a:r>
              <a:rPr lang="en-US" dirty="0"/>
              <a:t>Energy</a:t>
            </a:r>
          </a:p>
          <a:p>
            <a:pPr marL="285750" indent="-285750">
              <a:buFont typeface="Arial" panose="020B0604020202020204" pitchFamily="34" charset="0"/>
              <a:buChar char="•"/>
            </a:pPr>
            <a:r>
              <a:rPr lang="en-US" dirty="0"/>
              <a:t>Loudness</a:t>
            </a:r>
          </a:p>
          <a:p>
            <a:pPr marL="285750" indent="-285750">
              <a:buFont typeface="Arial" panose="020B0604020202020204" pitchFamily="34" charset="0"/>
              <a:buChar char="•"/>
            </a:pPr>
            <a:r>
              <a:rPr lang="en-US" dirty="0" err="1"/>
              <a:t>Acousticness</a:t>
            </a:r>
            <a:endParaRPr lang="en-US" dirty="0"/>
          </a:p>
          <a:p>
            <a:pPr marL="285750" indent="-285750">
              <a:buFont typeface="Arial" panose="020B0604020202020204" pitchFamily="34" charset="0"/>
              <a:buChar char="•"/>
            </a:pPr>
            <a:r>
              <a:rPr lang="en-US" dirty="0"/>
              <a:t>Valence</a:t>
            </a:r>
          </a:p>
          <a:p>
            <a:pPr marL="285750" indent="-285750">
              <a:buFont typeface="Arial" panose="020B0604020202020204" pitchFamily="34" charset="0"/>
              <a:buChar char="•"/>
            </a:pPr>
            <a:r>
              <a:rPr lang="en-US" dirty="0"/>
              <a:t>Duration</a:t>
            </a:r>
          </a:p>
          <a:p>
            <a:pPr marL="285750" indent="-285750">
              <a:buFont typeface="Arial" panose="020B0604020202020204" pitchFamily="34" charset="0"/>
              <a:buChar char="•"/>
            </a:pPr>
            <a:r>
              <a:rPr lang="en-US" dirty="0"/>
              <a:t>Mode (major or Minor)</a:t>
            </a:r>
          </a:p>
          <a:p>
            <a:pPr marL="285750" indent="-285750">
              <a:buFont typeface="Arial" panose="020B0604020202020204" pitchFamily="34" charset="0"/>
              <a:buChar char="•"/>
            </a:pPr>
            <a:r>
              <a:rPr lang="en-US" dirty="0"/>
              <a:t>Key</a:t>
            </a:r>
          </a:p>
          <a:p>
            <a:pPr marL="285750" indent="-285750">
              <a:buFont typeface="Arial" panose="020B0604020202020204" pitchFamily="34" charset="0"/>
              <a:buChar char="•"/>
            </a:pPr>
            <a:endParaRPr lang="en-US" dirty="0"/>
          </a:p>
          <a:p>
            <a:r>
              <a:rPr lang="en-US" dirty="0"/>
              <a:t>However, this model has very poor prediction power</a:t>
            </a:r>
          </a:p>
        </p:txBody>
      </p:sp>
    </p:spTree>
    <p:extLst>
      <p:ext uri="{BB962C8B-B14F-4D97-AF65-F5344CB8AC3E}">
        <p14:creationId xmlns:p14="http://schemas.microsoft.com/office/powerpoint/2010/main" val="392578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278D-D5F3-4C34-8E1B-38551AEB6D74}"/>
              </a:ext>
            </a:extLst>
          </p:cNvPr>
          <p:cNvSpPr>
            <a:spLocks noGrp="1"/>
          </p:cNvSpPr>
          <p:nvPr>
            <p:ph type="title"/>
          </p:nvPr>
        </p:nvSpPr>
        <p:spPr>
          <a:xfrm>
            <a:off x="0" y="0"/>
            <a:ext cx="5605153" cy="1325563"/>
          </a:xfrm>
        </p:spPr>
        <p:txBody>
          <a:bodyPr/>
          <a:lstStyle/>
          <a:p>
            <a:pPr algn="ctr"/>
            <a:r>
              <a:rPr lang="en-US" dirty="0"/>
              <a:t>Random Forest</a:t>
            </a:r>
          </a:p>
        </p:txBody>
      </p:sp>
      <p:pic>
        <p:nvPicPr>
          <p:cNvPr id="8" name="Picture 7">
            <a:extLst>
              <a:ext uri="{FF2B5EF4-FFF2-40B4-BE49-F238E27FC236}">
                <a16:creationId xmlns:a16="http://schemas.microsoft.com/office/drawing/2014/main" id="{57BE31C0-31EC-46B4-8FC7-623143AB1510}"/>
              </a:ext>
            </a:extLst>
          </p:cNvPr>
          <p:cNvPicPr>
            <a:picLocks noChangeAspect="1"/>
          </p:cNvPicPr>
          <p:nvPr/>
        </p:nvPicPr>
        <p:blipFill>
          <a:blip r:embed="rId2"/>
          <a:stretch>
            <a:fillRect/>
          </a:stretch>
        </p:blipFill>
        <p:spPr>
          <a:xfrm>
            <a:off x="5605153" y="0"/>
            <a:ext cx="6586847" cy="6858000"/>
          </a:xfrm>
          <a:prstGeom prst="rect">
            <a:avLst/>
          </a:prstGeom>
          <a:ln w="28575">
            <a:solidFill>
              <a:schemeClr val="accent1"/>
            </a:solidFill>
          </a:ln>
        </p:spPr>
      </p:pic>
      <p:sp>
        <p:nvSpPr>
          <p:cNvPr id="9" name="TextBox 8">
            <a:extLst>
              <a:ext uri="{FF2B5EF4-FFF2-40B4-BE49-F238E27FC236}">
                <a16:creationId xmlns:a16="http://schemas.microsoft.com/office/drawing/2014/main" id="{61D7AE98-C900-4485-B30E-0776E25C3243}"/>
              </a:ext>
            </a:extLst>
          </p:cNvPr>
          <p:cNvSpPr txBox="1"/>
          <p:nvPr/>
        </p:nvSpPr>
        <p:spPr>
          <a:xfrm>
            <a:off x="498764" y="1211283"/>
            <a:ext cx="4465123" cy="2308324"/>
          </a:xfrm>
          <a:prstGeom prst="rect">
            <a:avLst/>
          </a:prstGeom>
          <a:noFill/>
        </p:spPr>
        <p:txBody>
          <a:bodyPr wrap="square" rtlCol="0">
            <a:spAutoFit/>
          </a:bodyPr>
          <a:lstStyle/>
          <a:p>
            <a:r>
              <a:rPr lang="en-US" dirty="0"/>
              <a:t>Slightly better prediction power</a:t>
            </a:r>
          </a:p>
          <a:p>
            <a:endParaRPr lang="en-US" dirty="0"/>
          </a:p>
          <a:p>
            <a:r>
              <a:rPr lang="en-US" dirty="0"/>
              <a:t>Reveals important variables:</a:t>
            </a:r>
          </a:p>
          <a:p>
            <a:pPr marL="285750" indent="-285750">
              <a:buFont typeface="Arial" panose="020B0604020202020204" pitchFamily="34" charset="0"/>
              <a:buChar char="•"/>
            </a:pPr>
            <a:r>
              <a:rPr lang="en-US" dirty="0"/>
              <a:t>Loudness</a:t>
            </a:r>
          </a:p>
          <a:p>
            <a:pPr marL="285750" indent="-285750">
              <a:buFont typeface="Arial" panose="020B0604020202020204" pitchFamily="34" charset="0"/>
              <a:buChar char="•"/>
            </a:pPr>
            <a:r>
              <a:rPr lang="en-US" dirty="0" err="1"/>
              <a:t>Acousticness</a:t>
            </a:r>
            <a:endParaRPr lang="en-US" dirty="0"/>
          </a:p>
          <a:p>
            <a:pPr marL="285750" indent="-285750">
              <a:buFont typeface="Arial" panose="020B0604020202020204" pitchFamily="34" charset="0"/>
              <a:buChar char="•"/>
            </a:pPr>
            <a:r>
              <a:rPr lang="en-US" dirty="0"/>
              <a:t>Valence (mood)</a:t>
            </a:r>
          </a:p>
          <a:p>
            <a:pPr marL="285750" indent="-285750">
              <a:buFont typeface="Arial" panose="020B0604020202020204" pitchFamily="34" charset="0"/>
              <a:buChar char="•"/>
            </a:pPr>
            <a:r>
              <a:rPr lang="en-US" dirty="0"/>
              <a:t>Duration</a:t>
            </a:r>
          </a:p>
          <a:p>
            <a:pPr marL="285750" indent="-285750">
              <a:buFont typeface="Arial" panose="020B0604020202020204" pitchFamily="34" charset="0"/>
              <a:buChar char="•"/>
            </a:pPr>
            <a:r>
              <a:rPr lang="en-US" dirty="0"/>
              <a:t>Energy</a:t>
            </a:r>
          </a:p>
        </p:txBody>
      </p:sp>
    </p:spTree>
    <p:extLst>
      <p:ext uri="{BB962C8B-B14F-4D97-AF65-F5344CB8AC3E}">
        <p14:creationId xmlns:p14="http://schemas.microsoft.com/office/powerpoint/2010/main" val="1675610286"/>
      </p:ext>
    </p:extLst>
  </p:cSld>
  <p:clrMapOvr>
    <a:masterClrMapping/>
  </p:clrMapOvr>
</p:sld>
</file>

<file path=ppt/theme/theme1.xml><?xml version="1.0" encoding="utf-8"?>
<a:theme xmlns:a="http://schemas.openxmlformats.org/drawingml/2006/main" name="Office Them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14717</TotalTime>
  <Words>1614</Words>
  <Application>Microsoft Office PowerPoint</Application>
  <PresentationFormat>Widescreen</PresentationFormat>
  <Paragraphs>275</Paragraphs>
  <Slides>26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CircularSp</vt:lpstr>
      <vt:lpstr>Wingdings 2</vt:lpstr>
      <vt:lpstr>Office Theme</vt:lpstr>
      <vt:lpstr>How to Make a Hit Song</vt:lpstr>
      <vt:lpstr>Agenda</vt:lpstr>
      <vt:lpstr>PowerPoint Presentation</vt:lpstr>
      <vt:lpstr>PowerPoint Presentation</vt:lpstr>
      <vt:lpstr>Goals: Discover What Makes a Hit</vt:lpstr>
      <vt:lpstr>PowerPoint Presentation</vt:lpstr>
      <vt:lpstr>Model Results</vt:lpstr>
      <vt:lpstr>Regression</vt:lpstr>
      <vt:lpstr>Random Forest</vt:lpstr>
      <vt:lpstr>Recommendations</vt:lpstr>
      <vt:lpstr>Recommendation 1: Less is more</vt:lpstr>
      <vt:lpstr>Recommendation 2: Acoustic is Out </vt:lpstr>
      <vt:lpstr>Recommendation 3: Let’s Boogie! </vt:lpstr>
      <vt:lpstr>Conclusion</vt:lpstr>
      <vt:lpstr>Conclusions and Next Steps</vt:lpstr>
      <vt:lpstr>Questions ?</vt:lpstr>
      <vt:lpstr>PowerPoint Presentation</vt:lpstr>
      <vt:lpstr>PowerPoint Presentation</vt:lpstr>
      <vt:lpstr>Agenda</vt:lpstr>
      <vt:lpstr>Take aways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a hit song</dc:title>
  <dc:creator>Plante, Alec</dc:creator>
  <cp:lastModifiedBy>Plante, Alec</cp:lastModifiedBy>
  <cp:revision>1</cp:revision>
  <dcterms:created xsi:type="dcterms:W3CDTF">2023-03-28T12:29:55Z</dcterms:created>
  <dcterms:modified xsi:type="dcterms:W3CDTF">2023-04-07T17:47:12Z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2023-03-28T12:29:55Z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62e34c49-835e-4a45-a29b-5c1725f5dbb0</vt:lpwstr>
  </property>
  <property fmtid="{D5CDD505-2E9C-101B-9397-08002B2CF9AE}" pid="8" name="MSIP_Label_ea60d57e-af5b-4752-ac57-3e4f28ca11dc_ContentBits">
    <vt:lpwstr>0</vt:lpwstr>
  </property>
</Properties>
</file>